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319" r:id="rId3"/>
    <p:sldId id="304" r:id="rId4"/>
    <p:sldId id="269" r:id="rId5"/>
    <p:sldId id="331" r:id="rId6"/>
    <p:sldId id="332" r:id="rId7"/>
    <p:sldId id="320" r:id="rId8"/>
    <p:sldId id="321" r:id="rId9"/>
    <p:sldId id="297" r:id="rId10"/>
    <p:sldId id="333" r:id="rId11"/>
    <p:sldId id="309" r:id="rId12"/>
    <p:sldId id="334" r:id="rId13"/>
    <p:sldId id="326" r:id="rId14"/>
    <p:sldId id="322" r:id="rId15"/>
    <p:sldId id="336" r:id="rId16"/>
    <p:sldId id="323" r:id="rId17"/>
    <p:sldId id="324" r:id="rId18"/>
    <p:sldId id="325" r:id="rId19"/>
    <p:sldId id="330" r:id="rId20"/>
    <p:sldId id="337" r:id="rId21"/>
    <p:sldId id="328" r:id="rId22"/>
    <p:sldId id="329" r:id="rId23"/>
    <p:sldId id="338" r:id="rId24"/>
    <p:sldId id="290" r:id="rId25"/>
    <p:sldId id="276" r:id="rId26"/>
    <p:sldId id="277" r:id="rId27"/>
    <p:sldId id="317" r:id="rId28"/>
    <p:sldId id="300" r:id="rId29"/>
    <p:sldId id="342" r:id="rId30"/>
    <p:sldId id="282" r:id="rId31"/>
    <p:sldId id="339" r:id="rId32"/>
    <p:sldId id="340" r:id="rId33"/>
  </p:sldIdLst>
  <p:sldSz cx="9906000" cy="6858000" type="A4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B337B"/>
    <a:srgbClr val="336699"/>
    <a:srgbClr val="9999FF"/>
    <a:srgbClr val="FF66CC"/>
    <a:srgbClr val="000066"/>
    <a:srgbClr val="CCECFF"/>
    <a:srgbClr val="66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586" y="54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67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87E6B-3D63-45CB-8442-0BE86DB4ABCE}" type="doc">
      <dgm:prSet loTypeId="urn:microsoft.com/office/officeart/2005/8/layout/vList3#1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0B98DF7-E94E-49DB-9541-BE5FBC8BF863}">
      <dgm:prSet phldrT="[Testo]" custT="1"/>
      <dgm:spPr/>
      <dgm:t>
        <a:bodyPr/>
        <a:lstStyle/>
        <a:p>
          <a:r>
            <a:rPr lang="it-IT" sz="2400" dirty="0" smtClean="0">
              <a:solidFill>
                <a:schemeClr val="accent2"/>
              </a:solidFill>
            </a:rPr>
            <a:t>Una </a:t>
          </a:r>
          <a:r>
            <a:rPr lang="it-IT" sz="2400" b="1" dirty="0" smtClean="0">
              <a:solidFill>
                <a:schemeClr val="accent2"/>
              </a:solidFill>
            </a:rPr>
            <a:t>Società per Azioni </a:t>
          </a:r>
          <a:r>
            <a:rPr lang="it-IT" sz="2400" dirty="0" smtClean="0">
              <a:solidFill>
                <a:schemeClr val="accent2"/>
              </a:solidFill>
            </a:rPr>
            <a:t>di proprietà del </a:t>
          </a:r>
          <a:r>
            <a:rPr lang="it-IT" sz="2400" b="1" dirty="0" smtClean="0">
              <a:solidFill>
                <a:schemeClr val="accent2"/>
              </a:solidFill>
            </a:rPr>
            <a:t>MEF</a:t>
          </a:r>
          <a:r>
            <a:rPr lang="it-IT" sz="2400" dirty="0" smtClean="0">
              <a:solidFill>
                <a:schemeClr val="accent2"/>
              </a:solidFill>
            </a:rPr>
            <a:t> che ne è l’azionista unico</a:t>
          </a:r>
          <a:endParaRPr lang="it-IT" sz="2400" dirty="0">
            <a:solidFill>
              <a:schemeClr val="accent2"/>
            </a:solidFill>
          </a:endParaRPr>
        </a:p>
      </dgm:t>
    </dgm:pt>
    <dgm:pt modelId="{95B1E703-E499-4CA4-BB51-AC8867535652}" type="parTrans" cxnId="{B697B78A-A6D7-4E7C-8D07-6E9696CF4FAA}">
      <dgm:prSet/>
      <dgm:spPr/>
      <dgm:t>
        <a:bodyPr/>
        <a:lstStyle/>
        <a:p>
          <a:endParaRPr lang="it-IT"/>
        </a:p>
      </dgm:t>
    </dgm:pt>
    <dgm:pt modelId="{772D0707-404D-4288-A063-68FD45E27274}" type="sibTrans" cxnId="{B697B78A-A6D7-4E7C-8D07-6E9696CF4FAA}">
      <dgm:prSet/>
      <dgm:spPr/>
      <dgm:t>
        <a:bodyPr/>
        <a:lstStyle/>
        <a:p>
          <a:endParaRPr lang="it-IT"/>
        </a:p>
      </dgm:t>
    </dgm:pt>
    <dgm:pt modelId="{24977784-AFE6-974F-9B7A-4C21471051F1}">
      <dgm:prSet phldrT="[Testo]" custT="1"/>
      <dgm:spPr/>
      <dgm:t>
        <a:bodyPr/>
        <a:lstStyle/>
        <a:p>
          <a:r>
            <a:rPr lang="it-IT" sz="2400" dirty="0" smtClean="0">
              <a:solidFill>
                <a:schemeClr val="accent2"/>
              </a:solidFill>
            </a:rPr>
            <a:t>Lavora al servizio </a:t>
          </a:r>
          <a:r>
            <a:rPr lang="it-IT" sz="2400" b="1" dirty="0" smtClean="0">
              <a:solidFill>
                <a:schemeClr val="accent2"/>
              </a:solidFill>
            </a:rPr>
            <a:t>esclusivo</a:t>
          </a:r>
          <a:r>
            <a:rPr lang="it-IT" sz="2400" dirty="0" smtClean="0">
              <a:solidFill>
                <a:schemeClr val="accent2"/>
              </a:solidFill>
            </a:rPr>
            <a:t> delle </a:t>
          </a:r>
          <a:r>
            <a:rPr lang="it-IT" sz="2400" b="0" dirty="0" smtClean="0">
              <a:solidFill>
                <a:schemeClr val="accent2"/>
              </a:solidFill>
            </a:rPr>
            <a:t>pubbliche amministrazioni</a:t>
          </a:r>
          <a:endParaRPr lang="it-IT" sz="2400" b="0" dirty="0">
            <a:solidFill>
              <a:schemeClr val="accent2"/>
            </a:solidFill>
          </a:endParaRPr>
        </a:p>
      </dgm:t>
    </dgm:pt>
    <dgm:pt modelId="{40A4AA0B-2EA9-5F41-A099-EDE83FD44358}" type="parTrans" cxnId="{E18A5966-8E38-8647-BA33-8299567B262D}">
      <dgm:prSet/>
      <dgm:spPr/>
      <dgm:t>
        <a:bodyPr/>
        <a:lstStyle/>
        <a:p>
          <a:endParaRPr lang="it-IT"/>
        </a:p>
      </dgm:t>
    </dgm:pt>
    <dgm:pt modelId="{1BC846CA-8D76-5348-B95A-AEDC0E23A5E4}" type="sibTrans" cxnId="{E18A5966-8E38-8647-BA33-8299567B262D}">
      <dgm:prSet/>
      <dgm:spPr/>
      <dgm:t>
        <a:bodyPr/>
        <a:lstStyle/>
        <a:p>
          <a:endParaRPr lang="it-IT"/>
        </a:p>
      </dgm:t>
    </dgm:pt>
    <dgm:pt modelId="{D24F2137-79C4-4B40-9157-5B7208C670DD}">
      <dgm:prSet phldrT="[Testo]" custT="1"/>
      <dgm:spPr/>
      <dgm:t>
        <a:bodyPr/>
        <a:lstStyle/>
        <a:p>
          <a:r>
            <a:rPr lang="it-IT" sz="2400" dirty="0" smtClean="0">
              <a:solidFill>
                <a:schemeClr val="accent2"/>
              </a:solidFill>
            </a:rPr>
            <a:t>Fornisce consulenza, assistenza e soluzioni informatiche per l’</a:t>
          </a:r>
          <a:r>
            <a:rPr lang="it-IT" sz="2400" b="1" dirty="0" smtClean="0">
              <a:solidFill>
                <a:schemeClr val="accent2"/>
              </a:solidFill>
            </a:rPr>
            <a:t>innovazione</a:t>
          </a:r>
          <a:r>
            <a:rPr lang="it-IT" sz="2400" dirty="0" smtClean="0">
              <a:solidFill>
                <a:schemeClr val="accent2"/>
              </a:solidFill>
            </a:rPr>
            <a:t> nella PA</a:t>
          </a:r>
          <a:endParaRPr lang="it-IT" sz="2400" dirty="0">
            <a:solidFill>
              <a:schemeClr val="accent2"/>
            </a:solidFill>
          </a:endParaRPr>
        </a:p>
      </dgm:t>
    </dgm:pt>
    <dgm:pt modelId="{20F62038-7231-7049-9E69-AF81C7FD8C6C}" type="parTrans" cxnId="{78E1E508-29D8-F444-8252-11E31FCB38D3}">
      <dgm:prSet/>
      <dgm:spPr/>
      <dgm:t>
        <a:bodyPr/>
        <a:lstStyle/>
        <a:p>
          <a:endParaRPr lang="it-IT"/>
        </a:p>
      </dgm:t>
    </dgm:pt>
    <dgm:pt modelId="{BDCD6069-F338-DB45-86E1-E7470B536C3B}" type="sibTrans" cxnId="{78E1E508-29D8-F444-8252-11E31FCB38D3}">
      <dgm:prSet/>
      <dgm:spPr/>
      <dgm:t>
        <a:bodyPr/>
        <a:lstStyle/>
        <a:p>
          <a:endParaRPr lang="it-IT"/>
        </a:p>
      </dgm:t>
    </dgm:pt>
    <dgm:pt modelId="{8913C067-8915-2C4B-8DAC-8BC3B7E3BF26}">
      <dgm:prSet phldrT="[Testo]" custT="1"/>
      <dgm:spPr/>
      <dgm:t>
        <a:bodyPr/>
        <a:lstStyle/>
        <a:p>
          <a:endParaRPr lang="it-IT" sz="2000" dirty="0">
            <a:solidFill>
              <a:schemeClr val="accent2"/>
            </a:solidFill>
          </a:endParaRPr>
        </a:p>
      </dgm:t>
    </dgm:pt>
    <dgm:pt modelId="{C988B4C8-7836-9349-A081-66F84DEC59C2}" type="parTrans" cxnId="{C2A4EF5E-FA3A-4649-B1CF-B22F97617FC2}">
      <dgm:prSet/>
      <dgm:spPr/>
      <dgm:t>
        <a:bodyPr/>
        <a:lstStyle/>
        <a:p>
          <a:endParaRPr lang="it-IT"/>
        </a:p>
      </dgm:t>
    </dgm:pt>
    <dgm:pt modelId="{E63D8B70-E299-8345-AB0D-F7B644F68979}" type="sibTrans" cxnId="{C2A4EF5E-FA3A-4649-B1CF-B22F97617FC2}">
      <dgm:prSet/>
      <dgm:spPr/>
      <dgm:t>
        <a:bodyPr/>
        <a:lstStyle/>
        <a:p>
          <a:endParaRPr lang="it-IT"/>
        </a:p>
      </dgm:t>
    </dgm:pt>
    <dgm:pt modelId="{0B1A782C-D8C4-2D4F-B597-9790A5E86B44}" type="pres">
      <dgm:prSet presAssocID="{C3887E6B-3D63-45CB-8442-0BE86DB4AB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5CD9140-F610-9F45-AD66-F8AEB923945E}" type="pres">
      <dgm:prSet presAssocID="{8913C067-8915-2C4B-8DAC-8BC3B7E3BF26}" presName="composite" presStyleCnt="0"/>
      <dgm:spPr/>
    </dgm:pt>
    <dgm:pt modelId="{BBFB2DDE-60F4-784E-9D55-B10D255A9DE8}" type="pres">
      <dgm:prSet presAssocID="{8913C067-8915-2C4B-8DAC-8BC3B7E3BF26}" presName="imgShp" presStyleLbl="fgImgPlace1" presStyleIdx="0" presStyleCnt="1"/>
      <dgm:spPr>
        <a:blipFill dpi="0" rotWithShape="0">
          <a:blip xmlns:r="http://schemas.openxmlformats.org/officeDocument/2006/relationships" r:embed="rId1"/>
          <a:srcRect/>
          <a:stretch>
            <a:fillRect l="15000" t="15000" r="15000" b="15000"/>
          </a:stretch>
        </a:blipFill>
      </dgm:spPr>
      <dgm:t>
        <a:bodyPr/>
        <a:lstStyle/>
        <a:p>
          <a:endParaRPr lang="it-IT"/>
        </a:p>
      </dgm:t>
    </dgm:pt>
    <dgm:pt modelId="{65434E0D-0B4C-DF42-8F0A-D19C2E5F8F26}" type="pres">
      <dgm:prSet presAssocID="{8913C067-8915-2C4B-8DAC-8BC3B7E3BF26}" presName="txShp" presStyleLbl="node1" presStyleIdx="0" presStyleCnt="1" custLinFactNeighborX="5863" custLinFactNeighborY="-46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2A4EF5E-FA3A-4649-B1CF-B22F97617FC2}" srcId="{C3887E6B-3D63-45CB-8442-0BE86DB4ABCE}" destId="{8913C067-8915-2C4B-8DAC-8BC3B7E3BF26}" srcOrd="0" destOrd="0" parTransId="{C988B4C8-7836-9349-A081-66F84DEC59C2}" sibTransId="{E63D8B70-E299-8345-AB0D-F7B644F68979}"/>
    <dgm:cxn modelId="{E18A5966-8E38-8647-BA33-8299567B262D}" srcId="{8913C067-8915-2C4B-8DAC-8BC3B7E3BF26}" destId="{24977784-AFE6-974F-9B7A-4C21471051F1}" srcOrd="1" destOrd="0" parTransId="{40A4AA0B-2EA9-5F41-A099-EDE83FD44358}" sibTransId="{1BC846CA-8D76-5348-B95A-AEDC0E23A5E4}"/>
    <dgm:cxn modelId="{84642719-B1D8-457E-AFE1-D8A5AB62588D}" type="presOf" srcId="{D24F2137-79C4-4B40-9157-5B7208C670DD}" destId="{65434E0D-0B4C-DF42-8F0A-D19C2E5F8F26}" srcOrd="0" destOrd="3" presId="urn:microsoft.com/office/officeart/2005/8/layout/vList3#1"/>
    <dgm:cxn modelId="{74B62969-82DB-4F9A-8B38-C3D2C51EF30F}" type="presOf" srcId="{24977784-AFE6-974F-9B7A-4C21471051F1}" destId="{65434E0D-0B4C-DF42-8F0A-D19C2E5F8F26}" srcOrd="0" destOrd="2" presId="urn:microsoft.com/office/officeart/2005/8/layout/vList3#1"/>
    <dgm:cxn modelId="{3564BF4C-7BE8-40F4-9A49-1A252FF8C03B}" type="presOf" srcId="{8913C067-8915-2C4B-8DAC-8BC3B7E3BF26}" destId="{65434E0D-0B4C-DF42-8F0A-D19C2E5F8F26}" srcOrd="0" destOrd="0" presId="urn:microsoft.com/office/officeart/2005/8/layout/vList3#1"/>
    <dgm:cxn modelId="{78E1E508-29D8-F444-8252-11E31FCB38D3}" srcId="{8913C067-8915-2C4B-8DAC-8BC3B7E3BF26}" destId="{D24F2137-79C4-4B40-9157-5B7208C670DD}" srcOrd="2" destOrd="0" parTransId="{20F62038-7231-7049-9E69-AF81C7FD8C6C}" sibTransId="{BDCD6069-F338-DB45-86E1-E7470B536C3B}"/>
    <dgm:cxn modelId="{3A2FAAF3-58FC-4CB6-8645-69008F87238B}" type="presOf" srcId="{D0B98DF7-E94E-49DB-9541-BE5FBC8BF863}" destId="{65434E0D-0B4C-DF42-8F0A-D19C2E5F8F26}" srcOrd="0" destOrd="1" presId="urn:microsoft.com/office/officeart/2005/8/layout/vList3#1"/>
    <dgm:cxn modelId="{21AED0AB-FE70-4A3B-A8C0-C8D00CBCCF0C}" type="presOf" srcId="{C3887E6B-3D63-45CB-8442-0BE86DB4ABCE}" destId="{0B1A782C-D8C4-2D4F-B597-9790A5E86B44}" srcOrd="0" destOrd="0" presId="urn:microsoft.com/office/officeart/2005/8/layout/vList3#1"/>
    <dgm:cxn modelId="{B697B78A-A6D7-4E7C-8D07-6E9696CF4FAA}" srcId="{8913C067-8915-2C4B-8DAC-8BC3B7E3BF26}" destId="{D0B98DF7-E94E-49DB-9541-BE5FBC8BF863}" srcOrd="0" destOrd="0" parTransId="{95B1E703-E499-4CA4-BB51-AC8867535652}" sibTransId="{772D0707-404D-4288-A063-68FD45E27274}"/>
    <dgm:cxn modelId="{90F7CCF4-C73F-40DB-B117-DCCEF83AC674}" type="presParOf" srcId="{0B1A782C-D8C4-2D4F-B597-9790A5E86B44}" destId="{E5CD9140-F610-9F45-AD66-F8AEB923945E}" srcOrd="0" destOrd="0" presId="urn:microsoft.com/office/officeart/2005/8/layout/vList3#1"/>
    <dgm:cxn modelId="{D79FAD6C-3B32-4704-BD29-F348EBF1195F}" type="presParOf" srcId="{E5CD9140-F610-9F45-AD66-F8AEB923945E}" destId="{BBFB2DDE-60F4-784E-9D55-B10D255A9DE8}" srcOrd="0" destOrd="0" presId="urn:microsoft.com/office/officeart/2005/8/layout/vList3#1"/>
    <dgm:cxn modelId="{C8A7C675-C946-492C-B2DE-7B4D2A062B85}" type="presParOf" srcId="{E5CD9140-F610-9F45-AD66-F8AEB923945E}" destId="{65434E0D-0B4C-DF42-8F0A-D19C2E5F8F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C12CD2-DD3E-4E56-A5A7-4001B9463815}" type="doc">
      <dgm:prSet loTypeId="urn:microsoft.com/office/officeart/2005/8/layout/chevron2" loCatId="process" qsTypeId="urn:microsoft.com/office/officeart/2005/8/quickstyle/3d6" qsCatId="3D" csTypeId="urn:microsoft.com/office/officeart/2005/8/colors/accent1_2" csCatId="accent1" phldr="1"/>
      <dgm:spPr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</dgm:spPr>
    </dgm:pt>
    <dgm:pt modelId="{CD9A24D8-833A-4CE1-950C-EBA45D915459}">
      <dgm:prSet phldrT="[Testo]" custT="1"/>
      <dgm:spPr/>
      <dgm:t>
        <a:bodyPr/>
        <a:lstStyle/>
        <a:p>
          <a:r>
            <a:rPr lang="it-IT" sz="1600" dirty="0" smtClean="0">
              <a:solidFill>
                <a:srgbClr val="0B337B"/>
              </a:solidFill>
            </a:rPr>
            <a:t>Predisposizione documentazione di gara</a:t>
          </a:r>
          <a:endParaRPr lang="it-IT" sz="1600" dirty="0">
            <a:solidFill>
              <a:srgbClr val="0B337B"/>
            </a:solidFill>
          </a:endParaRPr>
        </a:p>
      </dgm:t>
    </dgm:pt>
    <dgm:pt modelId="{572C813E-64E6-45D5-90E8-0C9D96BD1949}" type="parTrans" cxnId="{AED0C47B-CC8E-409A-AD98-AB5F43A2C9F2}">
      <dgm:prSet/>
      <dgm:spPr/>
      <dgm:t>
        <a:bodyPr/>
        <a:lstStyle/>
        <a:p>
          <a:endParaRPr lang="it-IT"/>
        </a:p>
      </dgm:t>
    </dgm:pt>
    <dgm:pt modelId="{87CA814F-7AB6-4024-8BF5-953EF2D436F5}" type="sibTrans" cxnId="{AED0C47B-CC8E-409A-AD98-AB5F43A2C9F2}">
      <dgm:prSet/>
      <dgm:spPr/>
      <dgm:t>
        <a:bodyPr/>
        <a:lstStyle/>
        <a:p>
          <a:endParaRPr lang="it-IT"/>
        </a:p>
      </dgm:t>
    </dgm:pt>
    <dgm:pt modelId="{B0FFC901-E995-40BA-9A87-BE32CE5407A7}">
      <dgm:prSet phldrT="[Testo]" custT="1"/>
      <dgm:spPr/>
      <dgm:t>
        <a:bodyPr/>
        <a:lstStyle/>
        <a:p>
          <a:r>
            <a:rPr lang="it-IT" sz="1600" dirty="0" smtClean="0">
              <a:solidFill>
                <a:srgbClr val="0B337B"/>
              </a:solidFill>
            </a:rPr>
            <a:t>Richiesta parere </a:t>
          </a:r>
          <a:r>
            <a:rPr lang="it-IT" sz="1600" dirty="0" err="1" smtClean="0">
              <a:solidFill>
                <a:srgbClr val="0B337B"/>
              </a:solidFill>
            </a:rPr>
            <a:t>DigitPA</a:t>
          </a:r>
          <a:r>
            <a:rPr lang="it-IT" sz="1600" dirty="0" smtClean="0">
              <a:solidFill>
                <a:srgbClr val="0B337B"/>
              </a:solidFill>
            </a:rPr>
            <a:t> </a:t>
          </a:r>
          <a:r>
            <a:rPr lang="it-IT" sz="1600" dirty="0" smtClean="0">
              <a:solidFill>
                <a:srgbClr val="0B337B"/>
              </a:solidFill>
            </a:rPr>
            <a:t>(se </a:t>
          </a:r>
          <a:r>
            <a:rPr lang="it-IT" sz="1600" dirty="0" smtClean="0">
              <a:solidFill>
                <a:srgbClr val="0B337B"/>
              </a:solidFill>
            </a:rPr>
            <a:t>&gt; </a:t>
          </a:r>
          <a:r>
            <a:rPr lang="it-IT" sz="1600" dirty="0" smtClean="0">
              <a:solidFill>
                <a:srgbClr val="0B337B"/>
              </a:solidFill>
            </a:rPr>
            <a:t>soglia)</a:t>
          </a:r>
          <a:endParaRPr lang="it-IT" sz="1600" dirty="0">
            <a:solidFill>
              <a:srgbClr val="0B337B"/>
            </a:solidFill>
          </a:endParaRPr>
        </a:p>
      </dgm:t>
    </dgm:pt>
    <dgm:pt modelId="{D540D92B-1BA7-4D3C-B5BE-382444958C25}" type="parTrans" cxnId="{AF790F28-A198-42B7-A0AC-C37DCA4F8127}">
      <dgm:prSet/>
      <dgm:spPr/>
      <dgm:t>
        <a:bodyPr/>
        <a:lstStyle/>
        <a:p>
          <a:endParaRPr lang="it-IT"/>
        </a:p>
      </dgm:t>
    </dgm:pt>
    <dgm:pt modelId="{AD0F482B-1534-42A5-AF57-F539C932F3C0}" type="sibTrans" cxnId="{AF790F28-A198-42B7-A0AC-C37DCA4F8127}">
      <dgm:prSet/>
      <dgm:spPr/>
      <dgm:t>
        <a:bodyPr/>
        <a:lstStyle/>
        <a:p>
          <a:endParaRPr lang="it-IT"/>
        </a:p>
      </dgm:t>
    </dgm:pt>
    <dgm:pt modelId="{9746A27B-DD4C-4989-8D6D-41E37B1B4C6F}">
      <dgm:prSet phldrT="[Testo]" custT="1"/>
      <dgm:spPr/>
      <dgm:t>
        <a:bodyPr/>
        <a:lstStyle/>
        <a:p>
          <a:r>
            <a:rPr lang="it-IT" sz="1600" smtClean="0">
              <a:solidFill>
                <a:srgbClr val="0B337B"/>
              </a:solidFill>
            </a:rPr>
            <a:t>Pubblicazione bando di gara </a:t>
          </a:r>
          <a:endParaRPr lang="it-IT" sz="1600" dirty="0">
            <a:solidFill>
              <a:srgbClr val="0B337B"/>
            </a:solidFill>
          </a:endParaRPr>
        </a:p>
      </dgm:t>
    </dgm:pt>
    <dgm:pt modelId="{34081CCC-5443-4B0C-8401-04D22E9B19B1}" type="parTrans" cxnId="{36C1BB2F-3453-472D-8890-F04BB0E39C74}">
      <dgm:prSet/>
      <dgm:spPr/>
      <dgm:t>
        <a:bodyPr/>
        <a:lstStyle/>
        <a:p>
          <a:endParaRPr lang="it-IT"/>
        </a:p>
      </dgm:t>
    </dgm:pt>
    <dgm:pt modelId="{570C9353-2DE5-4FB7-BAA6-F588E2794B08}" type="sibTrans" cxnId="{36C1BB2F-3453-472D-8890-F04BB0E39C74}">
      <dgm:prSet/>
      <dgm:spPr/>
      <dgm:t>
        <a:bodyPr/>
        <a:lstStyle/>
        <a:p>
          <a:endParaRPr lang="it-IT"/>
        </a:p>
      </dgm:t>
    </dgm:pt>
    <dgm:pt modelId="{26E790A9-D850-4A55-B942-706EBA3EDB6C}">
      <dgm:prSet phldrT="[Testo]" custT="1"/>
      <dgm:spPr/>
      <dgm:t>
        <a:bodyPr/>
        <a:lstStyle/>
        <a:p>
          <a:r>
            <a:rPr lang="it-IT" sz="1600" dirty="0" smtClean="0">
              <a:solidFill>
                <a:srgbClr val="0B337B"/>
              </a:solidFill>
            </a:rPr>
            <a:t>Nomina Commissione di gara e verifiche preventive</a:t>
          </a:r>
          <a:endParaRPr lang="it-IT" sz="1600" dirty="0">
            <a:solidFill>
              <a:srgbClr val="0B337B"/>
            </a:solidFill>
          </a:endParaRPr>
        </a:p>
      </dgm:t>
    </dgm:pt>
    <dgm:pt modelId="{BABD5646-196D-43BE-98B3-04E384012F00}" type="parTrans" cxnId="{9D5C66CF-D433-4A80-A31D-1220171F6F34}">
      <dgm:prSet/>
      <dgm:spPr/>
      <dgm:t>
        <a:bodyPr/>
        <a:lstStyle/>
        <a:p>
          <a:endParaRPr lang="it-IT"/>
        </a:p>
      </dgm:t>
    </dgm:pt>
    <dgm:pt modelId="{F9F5305D-3ED6-4122-9804-644F8FA9E74D}" type="sibTrans" cxnId="{9D5C66CF-D433-4A80-A31D-1220171F6F34}">
      <dgm:prSet/>
      <dgm:spPr/>
      <dgm:t>
        <a:bodyPr/>
        <a:lstStyle/>
        <a:p>
          <a:endParaRPr lang="it-IT"/>
        </a:p>
      </dgm:t>
    </dgm:pt>
    <dgm:pt modelId="{7615381F-D6CA-4C06-9C71-7B9238FDAF8E}">
      <dgm:prSet phldrT="[Testo]" custT="1"/>
      <dgm:spPr/>
      <dgm:t>
        <a:bodyPr/>
        <a:lstStyle/>
        <a:p>
          <a:r>
            <a:rPr lang="it-IT" sz="1600" dirty="0" smtClean="0">
              <a:solidFill>
                <a:srgbClr val="0B337B"/>
              </a:solidFill>
            </a:rPr>
            <a:t>Eventuale esclusione partecipanti</a:t>
          </a:r>
          <a:endParaRPr lang="it-IT" sz="1600" dirty="0">
            <a:solidFill>
              <a:srgbClr val="0B337B"/>
            </a:solidFill>
          </a:endParaRPr>
        </a:p>
      </dgm:t>
    </dgm:pt>
    <dgm:pt modelId="{DB2911C6-B1DA-444B-A44D-D9CD69CA212F}" type="parTrans" cxnId="{064EEFBB-29CF-4A59-A917-9F6599C42BC5}">
      <dgm:prSet/>
      <dgm:spPr/>
      <dgm:t>
        <a:bodyPr/>
        <a:lstStyle/>
        <a:p>
          <a:endParaRPr lang="it-IT"/>
        </a:p>
      </dgm:t>
    </dgm:pt>
    <dgm:pt modelId="{68077274-CD9F-4A49-B0B1-4DAC34A4F51D}" type="sibTrans" cxnId="{064EEFBB-29CF-4A59-A917-9F6599C42BC5}">
      <dgm:prSet/>
      <dgm:spPr/>
      <dgm:t>
        <a:bodyPr/>
        <a:lstStyle/>
        <a:p>
          <a:endParaRPr lang="it-IT"/>
        </a:p>
      </dgm:t>
    </dgm:pt>
    <dgm:pt modelId="{8C0002B0-2E26-4599-A9C4-A6317FE9E312}">
      <dgm:prSet custT="1"/>
      <dgm:spPr/>
      <dgm:t>
        <a:bodyPr/>
        <a:lstStyle/>
        <a:p>
          <a:r>
            <a:rPr lang="it-IT" sz="1600" dirty="0" smtClean="0">
              <a:solidFill>
                <a:srgbClr val="0B337B"/>
              </a:solidFill>
            </a:rPr>
            <a:t>Proposta di aggiudicazione provvisoria in favore della società prima nella graduatoria, indicando i risultati raggiunti ed illustrando pregi e vantaggi dell’offerta presentata</a:t>
          </a:r>
        </a:p>
      </dgm:t>
    </dgm:pt>
    <dgm:pt modelId="{94DF53AE-F683-40D6-8072-026D7C65ABC2}" type="parTrans" cxnId="{C45F1190-CB2D-4689-9B9B-D68D5FAB162B}">
      <dgm:prSet/>
      <dgm:spPr/>
      <dgm:t>
        <a:bodyPr/>
        <a:lstStyle/>
        <a:p>
          <a:endParaRPr lang="it-IT"/>
        </a:p>
      </dgm:t>
    </dgm:pt>
    <dgm:pt modelId="{53E82846-BE41-45C9-AE22-85566096EB92}" type="sibTrans" cxnId="{C45F1190-CB2D-4689-9B9B-D68D5FAB162B}">
      <dgm:prSet/>
      <dgm:spPr/>
      <dgm:t>
        <a:bodyPr/>
        <a:lstStyle/>
        <a:p>
          <a:endParaRPr lang="it-IT"/>
        </a:p>
      </dgm:t>
    </dgm:pt>
    <dgm:pt modelId="{23938AD3-67F9-4AF6-86A9-E20AE44E601D}">
      <dgm:prSet custT="1"/>
      <dgm:spPr/>
      <dgm:t>
        <a:bodyPr/>
        <a:lstStyle/>
        <a:p>
          <a:r>
            <a:rPr lang="it-IT" sz="1600" dirty="0" smtClean="0">
              <a:solidFill>
                <a:srgbClr val="0B337B"/>
              </a:solidFill>
            </a:rPr>
            <a:t>Aggiudicazione definitiva a seguito della delibera del CdA o dell’approvazione dell'AD</a:t>
          </a:r>
        </a:p>
      </dgm:t>
    </dgm:pt>
    <dgm:pt modelId="{D2CFC0BB-C9C7-4203-B4F9-6740351788A6}" type="parTrans" cxnId="{FF417428-BF57-4BD1-A79A-129FFD495BD2}">
      <dgm:prSet/>
      <dgm:spPr/>
      <dgm:t>
        <a:bodyPr/>
        <a:lstStyle/>
        <a:p>
          <a:endParaRPr lang="it-IT"/>
        </a:p>
      </dgm:t>
    </dgm:pt>
    <dgm:pt modelId="{21A5F579-9672-48F0-89FC-BAFEC0178675}" type="sibTrans" cxnId="{FF417428-BF57-4BD1-A79A-129FFD495BD2}">
      <dgm:prSet/>
      <dgm:spPr/>
      <dgm:t>
        <a:bodyPr/>
        <a:lstStyle/>
        <a:p>
          <a:endParaRPr lang="it-IT"/>
        </a:p>
      </dgm:t>
    </dgm:pt>
    <dgm:pt modelId="{F14FFD38-9266-4DFD-90D0-3D64F573998F}">
      <dgm:prSet custT="1"/>
      <dgm:spPr/>
      <dgm:t>
        <a:bodyPr/>
        <a:lstStyle/>
        <a:p>
          <a:r>
            <a:rPr lang="it-IT" sz="1600" smtClean="0">
              <a:solidFill>
                <a:srgbClr val="0B337B"/>
              </a:solidFill>
            </a:rPr>
            <a:t>Attività propedeutiche alla stipula</a:t>
          </a:r>
          <a:endParaRPr lang="it-IT" sz="1600" dirty="0" smtClean="0">
            <a:solidFill>
              <a:srgbClr val="0B337B"/>
            </a:solidFill>
          </a:endParaRPr>
        </a:p>
      </dgm:t>
    </dgm:pt>
    <dgm:pt modelId="{72516A8B-A681-4A6D-8006-F03D7550457D}" type="parTrans" cxnId="{7AB2106D-46F9-4A91-BFA1-728DC88936E5}">
      <dgm:prSet/>
      <dgm:spPr/>
      <dgm:t>
        <a:bodyPr/>
        <a:lstStyle/>
        <a:p>
          <a:endParaRPr lang="it-IT"/>
        </a:p>
      </dgm:t>
    </dgm:pt>
    <dgm:pt modelId="{0DE11AD7-4972-4362-9736-130991367809}" type="sibTrans" cxnId="{7AB2106D-46F9-4A91-BFA1-728DC88936E5}">
      <dgm:prSet/>
      <dgm:spPr/>
      <dgm:t>
        <a:bodyPr/>
        <a:lstStyle/>
        <a:p>
          <a:endParaRPr lang="it-IT"/>
        </a:p>
      </dgm:t>
    </dgm:pt>
    <dgm:pt modelId="{BFEFD94B-5ADD-4DAA-A34D-646211F4E458}">
      <dgm:prSet custT="1"/>
      <dgm:spPr/>
      <dgm:t>
        <a:bodyPr/>
        <a:lstStyle/>
        <a:p>
          <a:r>
            <a:rPr lang="it-IT" sz="1600" dirty="0" smtClean="0">
              <a:solidFill>
                <a:srgbClr val="0B337B"/>
              </a:solidFill>
            </a:rPr>
            <a:t>Stipula contratto entro 60 giorni dalla aggiudicazione definitiva efficace</a:t>
          </a:r>
        </a:p>
      </dgm:t>
    </dgm:pt>
    <dgm:pt modelId="{40890EDD-56AC-454D-BAB4-39E6DDA0101E}" type="parTrans" cxnId="{7F32D528-134C-4B9C-8829-5F773DBC83D1}">
      <dgm:prSet/>
      <dgm:spPr/>
      <dgm:t>
        <a:bodyPr/>
        <a:lstStyle/>
        <a:p>
          <a:endParaRPr lang="it-IT"/>
        </a:p>
      </dgm:t>
    </dgm:pt>
    <dgm:pt modelId="{1CE38BE5-2C7A-44D8-98A6-9E91097D20CB}" type="sibTrans" cxnId="{7F32D528-134C-4B9C-8829-5F773DBC83D1}">
      <dgm:prSet/>
      <dgm:spPr/>
      <dgm:t>
        <a:bodyPr/>
        <a:lstStyle/>
        <a:p>
          <a:endParaRPr lang="it-IT"/>
        </a:p>
      </dgm:t>
    </dgm:pt>
    <dgm:pt modelId="{BDCA32BA-7DCF-4726-942B-C6F36B249AC3}">
      <dgm:prSet phldrT="[Testo]" custT="1"/>
      <dgm:spPr>
        <a:solidFill>
          <a:srgbClr val="336699"/>
        </a:solidFill>
      </dgm:spPr>
      <dgm:t>
        <a:bodyPr/>
        <a:lstStyle/>
        <a:p>
          <a:endParaRPr lang="it-IT" sz="1600" dirty="0">
            <a:solidFill>
              <a:srgbClr val="0B337B"/>
            </a:solidFill>
          </a:endParaRPr>
        </a:p>
      </dgm:t>
    </dgm:pt>
    <dgm:pt modelId="{B89454B2-6F8C-4EF8-B3FB-D77E3A058B0A}" type="parTrans" cxnId="{53F0C575-33D6-4AA3-BBC7-D846D42B22C6}">
      <dgm:prSet/>
      <dgm:spPr/>
      <dgm:t>
        <a:bodyPr/>
        <a:lstStyle/>
        <a:p>
          <a:endParaRPr lang="it-IT"/>
        </a:p>
      </dgm:t>
    </dgm:pt>
    <dgm:pt modelId="{F53A765B-3B62-4637-860B-AEFCD19C915F}" type="sibTrans" cxnId="{53F0C575-33D6-4AA3-BBC7-D846D42B22C6}">
      <dgm:prSet/>
      <dgm:spPr/>
      <dgm:t>
        <a:bodyPr/>
        <a:lstStyle/>
        <a:p>
          <a:endParaRPr lang="it-IT"/>
        </a:p>
      </dgm:t>
    </dgm:pt>
    <dgm:pt modelId="{4388C73E-E0FB-4D1D-B758-1F6F72790747}">
      <dgm:prSet phldrT="[Testo]" custT="1"/>
      <dgm:spPr>
        <a:solidFill>
          <a:srgbClr val="336699"/>
        </a:solidFill>
      </dgm:spPr>
      <dgm:t>
        <a:bodyPr/>
        <a:lstStyle/>
        <a:p>
          <a:endParaRPr lang="it-IT" sz="1600" dirty="0">
            <a:solidFill>
              <a:srgbClr val="0B337B"/>
            </a:solidFill>
          </a:endParaRPr>
        </a:p>
      </dgm:t>
    </dgm:pt>
    <dgm:pt modelId="{AE2BC766-D7C9-4E79-94EC-6CF5E216A4E4}" type="parTrans" cxnId="{64119BC7-B36D-415B-9D85-665AC0A2A97D}">
      <dgm:prSet/>
      <dgm:spPr/>
      <dgm:t>
        <a:bodyPr/>
        <a:lstStyle/>
        <a:p>
          <a:endParaRPr lang="it-IT"/>
        </a:p>
      </dgm:t>
    </dgm:pt>
    <dgm:pt modelId="{278717CB-9C24-433B-975B-2AF2BCAC2089}" type="sibTrans" cxnId="{64119BC7-B36D-415B-9D85-665AC0A2A97D}">
      <dgm:prSet/>
      <dgm:spPr/>
      <dgm:t>
        <a:bodyPr/>
        <a:lstStyle/>
        <a:p>
          <a:endParaRPr lang="it-IT"/>
        </a:p>
      </dgm:t>
    </dgm:pt>
    <dgm:pt modelId="{8D242B8B-7B39-455E-BD5D-4BB1D33D1377}">
      <dgm:prSet phldrT="[Testo]" custT="1"/>
      <dgm:spPr>
        <a:solidFill>
          <a:srgbClr val="336699"/>
        </a:solidFill>
      </dgm:spPr>
      <dgm:t>
        <a:bodyPr/>
        <a:lstStyle/>
        <a:p>
          <a:endParaRPr lang="it-IT" sz="1600" dirty="0">
            <a:solidFill>
              <a:srgbClr val="0B337B"/>
            </a:solidFill>
          </a:endParaRPr>
        </a:p>
      </dgm:t>
    </dgm:pt>
    <dgm:pt modelId="{39AB250E-1D1C-4DA8-A7B7-FA86A7D11F11}" type="parTrans" cxnId="{7B00C07D-BF8E-4836-B45E-068E8A8EBC2C}">
      <dgm:prSet/>
      <dgm:spPr/>
      <dgm:t>
        <a:bodyPr/>
        <a:lstStyle/>
        <a:p>
          <a:endParaRPr lang="it-IT"/>
        </a:p>
      </dgm:t>
    </dgm:pt>
    <dgm:pt modelId="{AFC95C77-98BE-47F6-9936-0885F096EBAB}" type="sibTrans" cxnId="{7B00C07D-BF8E-4836-B45E-068E8A8EBC2C}">
      <dgm:prSet/>
      <dgm:spPr/>
      <dgm:t>
        <a:bodyPr/>
        <a:lstStyle/>
        <a:p>
          <a:endParaRPr lang="it-IT"/>
        </a:p>
      </dgm:t>
    </dgm:pt>
    <dgm:pt modelId="{4ED59947-9135-48F9-856D-31E1BE0D0285}">
      <dgm:prSet phldrT="[Testo]" custT="1"/>
      <dgm:spPr>
        <a:solidFill>
          <a:srgbClr val="336699"/>
        </a:solidFill>
      </dgm:spPr>
      <dgm:t>
        <a:bodyPr/>
        <a:lstStyle/>
        <a:p>
          <a:endParaRPr lang="it-IT" sz="1600" dirty="0">
            <a:solidFill>
              <a:srgbClr val="0B337B"/>
            </a:solidFill>
          </a:endParaRPr>
        </a:p>
      </dgm:t>
    </dgm:pt>
    <dgm:pt modelId="{07538D4E-1800-4DB2-B4B4-B1ED1FE9C4FF}" type="parTrans" cxnId="{5F34C150-152B-4D08-BEE9-017821DA9A4A}">
      <dgm:prSet/>
      <dgm:spPr/>
      <dgm:t>
        <a:bodyPr/>
        <a:lstStyle/>
        <a:p>
          <a:endParaRPr lang="it-IT"/>
        </a:p>
      </dgm:t>
    </dgm:pt>
    <dgm:pt modelId="{851E3C8B-A030-4DDE-8EA5-BE4353C4CA90}" type="sibTrans" cxnId="{5F34C150-152B-4D08-BEE9-017821DA9A4A}">
      <dgm:prSet/>
      <dgm:spPr/>
      <dgm:t>
        <a:bodyPr/>
        <a:lstStyle/>
        <a:p>
          <a:endParaRPr lang="it-IT"/>
        </a:p>
      </dgm:t>
    </dgm:pt>
    <dgm:pt modelId="{E18BF874-DD12-4E6D-BE45-377E2AA8DB8C}">
      <dgm:prSet phldrT="[Testo]" custT="1"/>
      <dgm:spPr>
        <a:solidFill>
          <a:srgbClr val="336699"/>
        </a:solidFill>
      </dgm:spPr>
      <dgm:t>
        <a:bodyPr/>
        <a:lstStyle/>
        <a:p>
          <a:endParaRPr lang="it-IT" sz="1600" dirty="0">
            <a:solidFill>
              <a:srgbClr val="0B337B"/>
            </a:solidFill>
          </a:endParaRPr>
        </a:p>
      </dgm:t>
    </dgm:pt>
    <dgm:pt modelId="{7CEEA793-0E8B-4E52-BC74-2B8AEED5FC38}" type="parTrans" cxnId="{B2BF00DF-05E6-46AF-9461-920E62DB2C1F}">
      <dgm:prSet/>
      <dgm:spPr/>
      <dgm:t>
        <a:bodyPr/>
        <a:lstStyle/>
        <a:p>
          <a:endParaRPr lang="it-IT"/>
        </a:p>
      </dgm:t>
    </dgm:pt>
    <dgm:pt modelId="{A318C42A-E2B1-4B67-B486-23BFCE835D08}" type="sibTrans" cxnId="{B2BF00DF-05E6-46AF-9461-920E62DB2C1F}">
      <dgm:prSet/>
      <dgm:spPr/>
      <dgm:t>
        <a:bodyPr/>
        <a:lstStyle/>
        <a:p>
          <a:endParaRPr lang="it-IT"/>
        </a:p>
      </dgm:t>
    </dgm:pt>
    <dgm:pt modelId="{40663A03-873E-4C1A-9A25-D69BC4EB886F}">
      <dgm:prSet custT="1"/>
      <dgm:spPr>
        <a:solidFill>
          <a:srgbClr val="336699"/>
        </a:solidFill>
      </dgm:spPr>
      <dgm:t>
        <a:bodyPr/>
        <a:lstStyle/>
        <a:p>
          <a:endParaRPr lang="it-IT" sz="1600" dirty="0" smtClean="0">
            <a:solidFill>
              <a:srgbClr val="0B337B"/>
            </a:solidFill>
          </a:endParaRPr>
        </a:p>
      </dgm:t>
    </dgm:pt>
    <dgm:pt modelId="{270529E7-1BDE-483D-A555-6618C057DDC7}" type="parTrans" cxnId="{B5F00C7B-661A-47A6-B580-000999D61DCD}">
      <dgm:prSet/>
      <dgm:spPr/>
      <dgm:t>
        <a:bodyPr/>
        <a:lstStyle/>
        <a:p>
          <a:endParaRPr lang="it-IT"/>
        </a:p>
      </dgm:t>
    </dgm:pt>
    <dgm:pt modelId="{8A3FFA93-2F73-4040-BFCF-1311FB39CCC1}" type="sibTrans" cxnId="{B5F00C7B-661A-47A6-B580-000999D61DCD}">
      <dgm:prSet/>
      <dgm:spPr/>
      <dgm:t>
        <a:bodyPr/>
        <a:lstStyle/>
        <a:p>
          <a:endParaRPr lang="it-IT"/>
        </a:p>
      </dgm:t>
    </dgm:pt>
    <dgm:pt modelId="{F48C4CC5-B5C3-4E71-85DB-64F3012A0F05}">
      <dgm:prSet custT="1"/>
      <dgm:spPr>
        <a:solidFill>
          <a:srgbClr val="336699"/>
        </a:solidFill>
      </dgm:spPr>
      <dgm:t>
        <a:bodyPr/>
        <a:lstStyle/>
        <a:p>
          <a:endParaRPr lang="it-IT" sz="1600" dirty="0" smtClean="0">
            <a:solidFill>
              <a:srgbClr val="0B337B"/>
            </a:solidFill>
          </a:endParaRPr>
        </a:p>
      </dgm:t>
    </dgm:pt>
    <dgm:pt modelId="{665D8546-469C-4BC7-9E18-B8FF145ADA1B}" type="parTrans" cxnId="{01480A93-952C-4C70-B1EB-B6BEABB471BD}">
      <dgm:prSet/>
      <dgm:spPr/>
      <dgm:t>
        <a:bodyPr/>
        <a:lstStyle/>
        <a:p>
          <a:endParaRPr lang="it-IT"/>
        </a:p>
      </dgm:t>
    </dgm:pt>
    <dgm:pt modelId="{533E87E5-4DEB-4543-BA82-406C8F7512D7}" type="sibTrans" cxnId="{01480A93-952C-4C70-B1EB-B6BEABB471BD}">
      <dgm:prSet/>
      <dgm:spPr/>
      <dgm:t>
        <a:bodyPr/>
        <a:lstStyle/>
        <a:p>
          <a:endParaRPr lang="it-IT"/>
        </a:p>
      </dgm:t>
    </dgm:pt>
    <dgm:pt modelId="{B19FD4FA-47BF-4C38-AC9D-84CD5FF9B032}">
      <dgm:prSet custT="1"/>
      <dgm:spPr>
        <a:solidFill>
          <a:srgbClr val="336699"/>
        </a:solidFill>
      </dgm:spPr>
      <dgm:t>
        <a:bodyPr/>
        <a:lstStyle/>
        <a:p>
          <a:endParaRPr lang="it-IT" sz="1600" dirty="0" smtClean="0">
            <a:solidFill>
              <a:srgbClr val="0B337B"/>
            </a:solidFill>
          </a:endParaRPr>
        </a:p>
      </dgm:t>
    </dgm:pt>
    <dgm:pt modelId="{70DEE1A5-1760-49EA-B7A4-C256F38BD5A4}" type="parTrans" cxnId="{C0104885-2BC7-4E87-A523-27A77F122D18}">
      <dgm:prSet/>
      <dgm:spPr/>
      <dgm:t>
        <a:bodyPr/>
        <a:lstStyle/>
        <a:p>
          <a:endParaRPr lang="it-IT"/>
        </a:p>
      </dgm:t>
    </dgm:pt>
    <dgm:pt modelId="{BBAF448B-E94F-4CD1-8C28-8586825FBFAE}" type="sibTrans" cxnId="{C0104885-2BC7-4E87-A523-27A77F122D18}">
      <dgm:prSet/>
      <dgm:spPr/>
      <dgm:t>
        <a:bodyPr/>
        <a:lstStyle/>
        <a:p>
          <a:endParaRPr lang="it-IT"/>
        </a:p>
      </dgm:t>
    </dgm:pt>
    <dgm:pt modelId="{B82384A2-DA99-4B36-B27B-287FD01A57B0}">
      <dgm:prSet custT="1"/>
      <dgm:spPr>
        <a:solidFill>
          <a:srgbClr val="336699"/>
        </a:solidFill>
      </dgm:spPr>
      <dgm:t>
        <a:bodyPr/>
        <a:lstStyle/>
        <a:p>
          <a:endParaRPr lang="it-IT" sz="1600" dirty="0" smtClean="0">
            <a:solidFill>
              <a:srgbClr val="0B337B"/>
            </a:solidFill>
          </a:endParaRPr>
        </a:p>
      </dgm:t>
    </dgm:pt>
    <dgm:pt modelId="{8A3B103A-7871-401A-9F87-7FCDE57D2457}" type="parTrans" cxnId="{FA7CD259-C0F9-450B-A01D-E3DE47C4DB2A}">
      <dgm:prSet/>
      <dgm:spPr/>
      <dgm:t>
        <a:bodyPr/>
        <a:lstStyle/>
        <a:p>
          <a:endParaRPr lang="it-IT"/>
        </a:p>
      </dgm:t>
    </dgm:pt>
    <dgm:pt modelId="{451F6C17-2C4A-4A6A-A581-E2FCD5CF7CCA}" type="sibTrans" cxnId="{FA7CD259-C0F9-450B-A01D-E3DE47C4DB2A}">
      <dgm:prSet/>
      <dgm:spPr/>
      <dgm:t>
        <a:bodyPr/>
        <a:lstStyle/>
        <a:p>
          <a:endParaRPr lang="it-IT"/>
        </a:p>
      </dgm:t>
    </dgm:pt>
    <dgm:pt modelId="{1C6A80E8-6D4F-4DC8-88FA-6A905203EAAE}">
      <dgm:prSet phldrT="[Testo]" custT="1"/>
      <dgm:spPr/>
      <dgm:t>
        <a:bodyPr/>
        <a:lstStyle/>
        <a:p>
          <a:endParaRPr lang="it-IT" sz="1600" dirty="0">
            <a:solidFill>
              <a:srgbClr val="0B337B"/>
            </a:solidFill>
          </a:endParaRPr>
        </a:p>
      </dgm:t>
    </dgm:pt>
    <dgm:pt modelId="{BD99DC25-0706-49E5-8563-494488068068}" type="parTrans" cxnId="{6651B904-982F-4538-BED7-D613609AD1AC}">
      <dgm:prSet/>
      <dgm:spPr/>
    </dgm:pt>
    <dgm:pt modelId="{7D6AF18C-6F58-4D43-A548-B79DAB2B5378}" type="sibTrans" cxnId="{6651B904-982F-4538-BED7-D613609AD1AC}">
      <dgm:prSet/>
      <dgm:spPr/>
    </dgm:pt>
    <dgm:pt modelId="{1899D471-DCB9-4B4D-A704-D4CDE06C0DA6}" type="pres">
      <dgm:prSet presAssocID="{06C12CD2-DD3E-4E56-A5A7-4001B9463815}" presName="linearFlow" presStyleCnt="0">
        <dgm:presLayoutVars>
          <dgm:dir/>
          <dgm:animLvl val="lvl"/>
          <dgm:resizeHandles val="exact"/>
        </dgm:presLayoutVars>
      </dgm:prSet>
      <dgm:spPr/>
    </dgm:pt>
    <dgm:pt modelId="{FA6FB2F7-EA5D-4043-A769-952B2F2AE1FD}" type="pres">
      <dgm:prSet presAssocID="{BDCA32BA-7DCF-4726-942B-C6F36B249AC3}" presName="composite" presStyleCnt="0"/>
      <dgm:spPr/>
    </dgm:pt>
    <dgm:pt modelId="{0A7397FF-18A2-4AA8-A1D5-AF183A2AEBF4}" type="pres">
      <dgm:prSet presAssocID="{BDCA32BA-7DCF-4726-942B-C6F36B249AC3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9D1FF9-84C1-4640-A099-63777F889B10}" type="pres">
      <dgm:prSet presAssocID="{BDCA32BA-7DCF-4726-942B-C6F36B249AC3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E57449-B7FE-4C47-B9E6-64FBFE98357D}" type="pres">
      <dgm:prSet presAssocID="{F53A765B-3B62-4637-860B-AEFCD19C915F}" presName="sp" presStyleCnt="0"/>
      <dgm:spPr/>
    </dgm:pt>
    <dgm:pt modelId="{6861383C-8070-4AF0-B057-3BE2EB75C493}" type="pres">
      <dgm:prSet presAssocID="{4388C73E-E0FB-4D1D-B758-1F6F72790747}" presName="composite" presStyleCnt="0"/>
      <dgm:spPr/>
    </dgm:pt>
    <dgm:pt modelId="{9C4B11B6-732E-44F4-8E20-95947211C650}" type="pres">
      <dgm:prSet presAssocID="{4388C73E-E0FB-4D1D-B758-1F6F72790747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21B15E-07E2-42B3-AFA1-5C989EEEF48E}" type="pres">
      <dgm:prSet presAssocID="{4388C73E-E0FB-4D1D-B758-1F6F72790747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D5D8DB-7991-4DA3-89C0-5E69B6720C47}" type="pres">
      <dgm:prSet presAssocID="{278717CB-9C24-433B-975B-2AF2BCAC2089}" presName="sp" presStyleCnt="0"/>
      <dgm:spPr/>
    </dgm:pt>
    <dgm:pt modelId="{42AF7299-A727-4E7C-98A7-78822489C116}" type="pres">
      <dgm:prSet presAssocID="{8D242B8B-7B39-455E-BD5D-4BB1D33D1377}" presName="composite" presStyleCnt="0"/>
      <dgm:spPr/>
    </dgm:pt>
    <dgm:pt modelId="{CB6FAF7B-08DC-4BAD-8927-52695A5EBAD2}" type="pres">
      <dgm:prSet presAssocID="{8D242B8B-7B39-455E-BD5D-4BB1D33D1377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3DC5BE-E88C-4B8D-8976-6956720BF411}" type="pres">
      <dgm:prSet presAssocID="{8D242B8B-7B39-455E-BD5D-4BB1D33D1377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A6494A-8CEF-471B-95CB-79FB3DC95103}" type="pres">
      <dgm:prSet presAssocID="{AFC95C77-98BE-47F6-9936-0885F096EBAB}" presName="sp" presStyleCnt="0"/>
      <dgm:spPr/>
    </dgm:pt>
    <dgm:pt modelId="{CDBD7EDB-F24B-402E-A5B3-950FE2016773}" type="pres">
      <dgm:prSet presAssocID="{4ED59947-9135-48F9-856D-31E1BE0D0285}" presName="composite" presStyleCnt="0"/>
      <dgm:spPr/>
    </dgm:pt>
    <dgm:pt modelId="{6C72E237-AFED-4124-BE45-96824077170A}" type="pres">
      <dgm:prSet presAssocID="{4ED59947-9135-48F9-856D-31E1BE0D0285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4E43EC-C2C8-422A-8E31-599AF5785100}" type="pres">
      <dgm:prSet presAssocID="{4ED59947-9135-48F9-856D-31E1BE0D0285}" presName="descendantText" presStyleLbl="alignAcc1" presStyleIdx="3" presStyleCnt="9" custLinFactNeighborX="0" custLinFactNeighborY="-170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E34526-7C97-4C17-8C2F-0E34E5802EAE}" type="pres">
      <dgm:prSet presAssocID="{851E3C8B-A030-4DDE-8EA5-BE4353C4CA90}" presName="sp" presStyleCnt="0"/>
      <dgm:spPr/>
    </dgm:pt>
    <dgm:pt modelId="{F6EA29C5-DE92-42E1-8CC8-F97D0D342FE2}" type="pres">
      <dgm:prSet presAssocID="{E18BF874-DD12-4E6D-BE45-377E2AA8DB8C}" presName="composite" presStyleCnt="0"/>
      <dgm:spPr/>
    </dgm:pt>
    <dgm:pt modelId="{0489CD1B-6537-4A0B-9EDE-C66F5CEF1D01}" type="pres">
      <dgm:prSet presAssocID="{E18BF874-DD12-4E6D-BE45-377E2AA8DB8C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693DB2-B8B3-4F62-9E84-FB9D2416F755}" type="pres">
      <dgm:prSet presAssocID="{E18BF874-DD12-4E6D-BE45-377E2AA8DB8C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684521-5237-4009-B8D0-9087D0254050}" type="pres">
      <dgm:prSet presAssocID="{A318C42A-E2B1-4B67-B486-23BFCE835D08}" presName="sp" presStyleCnt="0"/>
      <dgm:spPr/>
    </dgm:pt>
    <dgm:pt modelId="{909DB009-E458-49AA-A3D3-396D79F8A2A0}" type="pres">
      <dgm:prSet presAssocID="{40663A03-873E-4C1A-9A25-D69BC4EB886F}" presName="composite" presStyleCnt="0"/>
      <dgm:spPr/>
    </dgm:pt>
    <dgm:pt modelId="{33FD8644-33AB-4B0B-A156-FD5BD40AF617}" type="pres">
      <dgm:prSet presAssocID="{40663A03-873E-4C1A-9A25-D69BC4EB886F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631428-C809-4A85-B4F7-CB3B88F4C7B5}" type="pres">
      <dgm:prSet presAssocID="{40663A03-873E-4C1A-9A25-D69BC4EB886F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AC23A4-7895-460F-9D86-6EA8024DAB35}" type="pres">
      <dgm:prSet presAssocID="{8A3FFA93-2F73-4040-BFCF-1311FB39CCC1}" presName="sp" presStyleCnt="0"/>
      <dgm:spPr/>
    </dgm:pt>
    <dgm:pt modelId="{31B3D3FD-8595-4890-94A1-BB849906BEF0}" type="pres">
      <dgm:prSet presAssocID="{F48C4CC5-B5C3-4E71-85DB-64F3012A0F05}" presName="composite" presStyleCnt="0"/>
      <dgm:spPr/>
    </dgm:pt>
    <dgm:pt modelId="{2B735324-D27A-4B5F-A40B-055B0474F6BF}" type="pres">
      <dgm:prSet presAssocID="{F48C4CC5-B5C3-4E71-85DB-64F3012A0F05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4B9CA1-90C7-4CB8-B1B8-F42FE9786F59}" type="pres">
      <dgm:prSet presAssocID="{F48C4CC5-B5C3-4E71-85DB-64F3012A0F05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87FA31-3D7F-40FD-A0DF-44D51F4076D4}" type="pres">
      <dgm:prSet presAssocID="{533E87E5-4DEB-4543-BA82-406C8F7512D7}" presName="sp" presStyleCnt="0"/>
      <dgm:spPr/>
    </dgm:pt>
    <dgm:pt modelId="{7E7B7690-7C08-401D-9A87-EE1504BDAAEB}" type="pres">
      <dgm:prSet presAssocID="{B19FD4FA-47BF-4C38-AC9D-84CD5FF9B032}" presName="composite" presStyleCnt="0"/>
      <dgm:spPr/>
    </dgm:pt>
    <dgm:pt modelId="{BB028DB2-E9D0-4EAE-A055-31B535A5A737}" type="pres">
      <dgm:prSet presAssocID="{B19FD4FA-47BF-4C38-AC9D-84CD5FF9B032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CF46E9-0372-4637-9A53-74B6DC3E0CD6}" type="pres">
      <dgm:prSet presAssocID="{B19FD4FA-47BF-4C38-AC9D-84CD5FF9B032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27D954-5BC3-4382-ADBF-3E96FF0430A1}" type="pres">
      <dgm:prSet presAssocID="{BBAF448B-E94F-4CD1-8C28-8586825FBFAE}" presName="sp" presStyleCnt="0"/>
      <dgm:spPr/>
    </dgm:pt>
    <dgm:pt modelId="{1A642348-F80E-45DD-937A-23CF49BFFFD9}" type="pres">
      <dgm:prSet presAssocID="{B82384A2-DA99-4B36-B27B-287FD01A57B0}" presName="composite" presStyleCnt="0"/>
      <dgm:spPr/>
    </dgm:pt>
    <dgm:pt modelId="{642496A0-D6C7-402D-87F0-22023AE84801}" type="pres">
      <dgm:prSet presAssocID="{B82384A2-DA99-4B36-B27B-287FD01A57B0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5A2D42-9346-425C-95AB-C24985FD96F7}" type="pres">
      <dgm:prSet presAssocID="{B82384A2-DA99-4B36-B27B-287FD01A57B0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E8D3D09-56FD-49EC-908E-0D1A3384426F}" type="presOf" srcId="{40663A03-873E-4C1A-9A25-D69BC4EB886F}" destId="{33FD8644-33AB-4B0B-A156-FD5BD40AF617}" srcOrd="0" destOrd="0" presId="urn:microsoft.com/office/officeart/2005/8/layout/chevron2"/>
    <dgm:cxn modelId="{AF790F28-A198-42B7-A0AC-C37DCA4F8127}" srcId="{4388C73E-E0FB-4D1D-B758-1F6F72790747}" destId="{B0FFC901-E995-40BA-9A87-BE32CE5407A7}" srcOrd="0" destOrd="0" parTransId="{D540D92B-1BA7-4D3C-B5BE-382444958C25}" sibTransId="{AD0F482B-1534-42A5-AF57-F539C932F3C0}"/>
    <dgm:cxn modelId="{5DE66E5C-BE8E-4A17-893F-2D01F0FB991F}" type="presOf" srcId="{B0FFC901-E995-40BA-9A87-BE32CE5407A7}" destId="{2321B15E-07E2-42B3-AFA1-5C989EEEF48E}" srcOrd="0" destOrd="0" presId="urn:microsoft.com/office/officeart/2005/8/layout/chevron2"/>
    <dgm:cxn modelId="{64119BC7-B36D-415B-9D85-665AC0A2A97D}" srcId="{06C12CD2-DD3E-4E56-A5A7-4001B9463815}" destId="{4388C73E-E0FB-4D1D-B758-1F6F72790747}" srcOrd="1" destOrd="0" parTransId="{AE2BC766-D7C9-4E79-94EC-6CF5E216A4E4}" sibTransId="{278717CB-9C24-433B-975B-2AF2BCAC2089}"/>
    <dgm:cxn modelId="{0C9C800C-7ABE-40D3-A300-B85AE839E226}" type="presOf" srcId="{26E790A9-D850-4A55-B942-706EBA3EDB6C}" destId="{B74E43EC-C2C8-422A-8E31-599AF5785100}" srcOrd="0" destOrd="0" presId="urn:microsoft.com/office/officeart/2005/8/layout/chevron2"/>
    <dgm:cxn modelId="{B2BF00DF-05E6-46AF-9461-920E62DB2C1F}" srcId="{06C12CD2-DD3E-4E56-A5A7-4001B9463815}" destId="{E18BF874-DD12-4E6D-BE45-377E2AA8DB8C}" srcOrd="4" destOrd="0" parTransId="{7CEEA793-0E8B-4E52-BC74-2B8AEED5FC38}" sibTransId="{A318C42A-E2B1-4B67-B486-23BFCE835D08}"/>
    <dgm:cxn modelId="{EBD0C284-2491-4A0F-A6A8-5C84F4801DFE}" type="presOf" srcId="{BDCA32BA-7DCF-4726-942B-C6F36B249AC3}" destId="{0A7397FF-18A2-4AA8-A1D5-AF183A2AEBF4}" srcOrd="0" destOrd="0" presId="urn:microsoft.com/office/officeart/2005/8/layout/chevron2"/>
    <dgm:cxn modelId="{7B00C07D-BF8E-4836-B45E-068E8A8EBC2C}" srcId="{06C12CD2-DD3E-4E56-A5A7-4001B9463815}" destId="{8D242B8B-7B39-455E-BD5D-4BB1D33D1377}" srcOrd="2" destOrd="0" parTransId="{39AB250E-1D1C-4DA8-A7B7-FA86A7D11F11}" sibTransId="{AFC95C77-98BE-47F6-9936-0885F096EBAB}"/>
    <dgm:cxn modelId="{23CFA5FE-A420-4BA8-8F05-A9E435504CC4}" type="presOf" srcId="{BFEFD94B-5ADD-4DAA-A34D-646211F4E458}" destId="{775A2D42-9346-425C-95AB-C24985FD96F7}" srcOrd="0" destOrd="0" presId="urn:microsoft.com/office/officeart/2005/8/layout/chevron2"/>
    <dgm:cxn modelId="{53F0C575-33D6-4AA3-BBC7-D846D42B22C6}" srcId="{06C12CD2-DD3E-4E56-A5A7-4001B9463815}" destId="{BDCA32BA-7DCF-4726-942B-C6F36B249AC3}" srcOrd="0" destOrd="0" parTransId="{B89454B2-6F8C-4EF8-B3FB-D77E3A058B0A}" sibTransId="{F53A765B-3B62-4637-860B-AEFCD19C915F}"/>
    <dgm:cxn modelId="{C0104885-2BC7-4E87-A523-27A77F122D18}" srcId="{06C12CD2-DD3E-4E56-A5A7-4001B9463815}" destId="{B19FD4FA-47BF-4C38-AC9D-84CD5FF9B032}" srcOrd="7" destOrd="0" parTransId="{70DEE1A5-1760-49EA-B7A4-C256F38BD5A4}" sibTransId="{BBAF448B-E94F-4CD1-8C28-8586825FBFAE}"/>
    <dgm:cxn modelId="{9D5C66CF-D433-4A80-A31D-1220171F6F34}" srcId="{4ED59947-9135-48F9-856D-31E1BE0D0285}" destId="{26E790A9-D850-4A55-B942-706EBA3EDB6C}" srcOrd="0" destOrd="0" parTransId="{BABD5646-196D-43BE-98B3-04E384012F00}" sibTransId="{F9F5305D-3ED6-4122-9804-644F8FA9E74D}"/>
    <dgm:cxn modelId="{D097C499-C556-4AF1-9F68-33762EA40E86}" type="presOf" srcId="{06C12CD2-DD3E-4E56-A5A7-4001B9463815}" destId="{1899D471-DCB9-4B4D-A704-D4CDE06C0DA6}" srcOrd="0" destOrd="0" presId="urn:microsoft.com/office/officeart/2005/8/layout/chevron2"/>
    <dgm:cxn modelId="{FA7CD259-C0F9-450B-A01D-E3DE47C4DB2A}" srcId="{06C12CD2-DD3E-4E56-A5A7-4001B9463815}" destId="{B82384A2-DA99-4B36-B27B-287FD01A57B0}" srcOrd="8" destOrd="0" parTransId="{8A3B103A-7871-401A-9F87-7FCDE57D2457}" sibTransId="{451F6C17-2C4A-4A6A-A581-E2FCD5CF7CCA}"/>
    <dgm:cxn modelId="{2916FBF2-4975-4A40-905C-022F19328D76}" type="presOf" srcId="{F48C4CC5-B5C3-4E71-85DB-64F3012A0F05}" destId="{2B735324-D27A-4B5F-A40B-055B0474F6BF}" srcOrd="0" destOrd="0" presId="urn:microsoft.com/office/officeart/2005/8/layout/chevron2"/>
    <dgm:cxn modelId="{FF417428-BF57-4BD1-A79A-129FFD495BD2}" srcId="{F48C4CC5-B5C3-4E71-85DB-64F3012A0F05}" destId="{23938AD3-67F9-4AF6-86A9-E20AE44E601D}" srcOrd="0" destOrd="0" parTransId="{D2CFC0BB-C9C7-4203-B4F9-6740351788A6}" sibTransId="{21A5F579-9672-48F0-89FC-BAFEC0178675}"/>
    <dgm:cxn modelId="{1B3055AB-C4F5-4AB9-8B5D-8C3D98E31F3B}" type="presOf" srcId="{F14FFD38-9266-4DFD-90D0-3D64F573998F}" destId="{ADCF46E9-0372-4637-9A53-74B6DC3E0CD6}" srcOrd="0" destOrd="0" presId="urn:microsoft.com/office/officeart/2005/8/layout/chevron2"/>
    <dgm:cxn modelId="{F1DC77B4-1B9A-48D0-B768-DBFE88238F1A}" type="presOf" srcId="{4ED59947-9135-48F9-856D-31E1BE0D0285}" destId="{6C72E237-AFED-4124-BE45-96824077170A}" srcOrd="0" destOrd="0" presId="urn:microsoft.com/office/officeart/2005/8/layout/chevron2"/>
    <dgm:cxn modelId="{DD1D3AB8-8AD9-4B55-AA32-1922452FD602}" type="presOf" srcId="{CD9A24D8-833A-4CE1-950C-EBA45D915459}" destId="{249D1FF9-84C1-4640-A099-63777F889B10}" srcOrd="0" destOrd="0" presId="urn:microsoft.com/office/officeart/2005/8/layout/chevron2"/>
    <dgm:cxn modelId="{F3807D1D-A2A2-4872-983C-B761CBF0AD82}" type="presOf" srcId="{7615381F-D6CA-4C06-9C71-7B9238FDAF8E}" destId="{C0693DB2-B8B3-4F62-9E84-FB9D2416F755}" srcOrd="0" destOrd="0" presId="urn:microsoft.com/office/officeart/2005/8/layout/chevron2"/>
    <dgm:cxn modelId="{03C44990-116C-4754-B185-A2AAB73BFFFC}" type="presOf" srcId="{1C6A80E8-6D4F-4DC8-88FA-6A905203EAAE}" destId="{2321B15E-07E2-42B3-AFA1-5C989EEEF48E}" srcOrd="0" destOrd="1" presId="urn:microsoft.com/office/officeart/2005/8/layout/chevron2"/>
    <dgm:cxn modelId="{7F32D528-134C-4B9C-8829-5F773DBC83D1}" srcId="{B82384A2-DA99-4B36-B27B-287FD01A57B0}" destId="{BFEFD94B-5ADD-4DAA-A34D-646211F4E458}" srcOrd="0" destOrd="0" parTransId="{40890EDD-56AC-454D-BAB4-39E6DDA0101E}" sibTransId="{1CE38BE5-2C7A-44D8-98A6-9E91097D20CB}"/>
    <dgm:cxn modelId="{697B5A25-4204-4ADE-A7D1-4D77FB727BEA}" type="presOf" srcId="{B19FD4FA-47BF-4C38-AC9D-84CD5FF9B032}" destId="{BB028DB2-E9D0-4EAE-A055-31B535A5A737}" srcOrd="0" destOrd="0" presId="urn:microsoft.com/office/officeart/2005/8/layout/chevron2"/>
    <dgm:cxn modelId="{B351B46D-A0A3-460A-985E-035FC7609AC7}" type="presOf" srcId="{8C0002B0-2E26-4599-A9C4-A6317FE9E312}" destId="{53631428-C809-4A85-B4F7-CB3B88F4C7B5}" srcOrd="0" destOrd="0" presId="urn:microsoft.com/office/officeart/2005/8/layout/chevron2"/>
    <dgm:cxn modelId="{F0FFF7DF-7343-4DAC-9DC4-C7DED1F232D6}" type="presOf" srcId="{9746A27B-DD4C-4989-8D6D-41E37B1B4C6F}" destId="{8E3DC5BE-E88C-4B8D-8976-6956720BF411}" srcOrd="0" destOrd="0" presId="urn:microsoft.com/office/officeart/2005/8/layout/chevron2"/>
    <dgm:cxn modelId="{97E5ED1C-86BC-409F-BEAA-8A201B4E05EE}" type="presOf" srcId="{E18BF874-DD12-4E6D-BE45-377E2AA8DB8C}" destId="{0489CD1B-6537-4A0B-9EDE-C66F5CEF1D01}" srcOrd="0" destOrd="0" presId="urn:microsoft.com/office/officeart/2005/8/layout/chevron2"/>
    <dgm:cxn modelId="{01480A93-952C-4C70-B1EB-B6BEABB471BD}" srcId="{06C12CD2-DD3E-4E56-A5A7-4001B9463815}" destId="{F48C4CC5-B5C3-4E71-85DB-64F3012A0F05}" srcOrd="6" destOrd="0" parTransId="{665D8546-469C-4BC7-9E18-B8FF145ADA1B}" sibTransId="{533E87E5-4DEB-4543-BA82-406C8F7512D7}"/>
    <dgm:cxn modelId="{AED0C47B-CC8E-409A-AD98-AB5F43A2C9F2}" srcId="{BDCA32BA-7DCF-4726-942B-C6F36B249AC3}" destId="{CD9A24D8-833A-4CE1-950C-EBA45D915459}" srcOrd="0" destOrd="0" parTransId="{572C813E-64E6-45D5-90E8-0C9D96BD1949}" sibTransId="{87CA814F-7AB6-4024-8BF5-953EF2D436F5}"/>
    <dgm:cxn modelId="{C45F1190-CB2D-4689-9B9B-D68D5FAB162B}" srcId="{40663A03-873E-4C1A-9A25-D69BC4EB886F}" destId="{8C0002B0-2E26-4599-A9C4-A6317FE9E312}" srcOrd="0" destOrd="0" parTransId="{94DF53AE-F683-40D6-8072-026D7C65ABC2}" sibTransId="{53E82846-BE41-45C9-AE22-85566096EB92}"/>
    <dgm:cxn modelId="{3F862E4E-FE55-4574-9360-892599A34B30}" type="presOf" srcId="{8D242B8B-7B39-455E-BD5D-4BB1D33D1377}" destId="{CB6FAF7B-08DC-4BAD-8927-52695A5EBAD2}" srcOrd="0" destOrd="0" presId="urn:microsoft.com/office/officeart/2005/8/layout/chevron2"/>
    <dgm:cxn modelId="{36C1BB2F-3453-472D-8890-F04BB0E39C74}" srcId="{8D242B8B-7B39-455E-BD5D-4BB1D33D1377}" destId="{9746A27B-DD4C-4989-8D6D-41E37B1B4C6F}" srcOrd="0" destOrd="0" parTransId="{34081CCC-5443-4B0C-8401-04D22E9B19B1}" sibTransId="{570C9353-2DE5-4FB7-BAA6-F588E2794B08}"/>
    <dgm:cxn modelId="{5F34C150-152B-4D08-BEE9-017821DA9A4A}" srcId="{06C12CD2-DD3E-4E56-A5A7-4001B9463815}" destId="{4ED59947-9135-48F9-856D-31E1BE0D0285}" srcOrd="3" destOrd="0" parTransId="{07538D4E-1800-4DB2-B4B4-B1ED1FE9C4FF}" sibTransId="{851E3C8B-A030-4DDE-8EA5-BE4353C4CA90}"/>
    <dgm:cxn modelId="{A7CF54AD-8EC4-4708-BC13-3A937178DB89}" type="presOf" srcId="{23938AD3-67F9-4AF6-86A9-E20AE44E601D}" destId="{E74B9CA1-90C7-4CB8-B1B8-F42FE9786F59}" srcOrd="0" destOrd="0" presId="urn:microsoft.com/office/officeart/2005/8/layout/chevron2"/>
    <dgm:cxn modelId="{AE32967C-FA9E-4D58-B4C9-2530615E63D1}" type="presOf" srcId="{4388C73E-E0FB-4D1D-B758-1F6F72790747}" destId="{9C4B11B6-732E-44F4-8E20-95947211C650}" srcOrd="0" destOrd="0" presId="urn:microsoft.com/office/officeart/2005/8/layout/chevron2"/>
    <dgm:cxn modelId="{B5F00C7B-661A-47A6-B580-000999D61DCD}" srcId="{06C12CD2-DD3E-4E56-A5A7-4001B9463815}" destId="{40663A03-873E-4C1A-9A25-D69BC4EB886F}" srcOrd="5" destOrd="0" parTransId="{270529E7-1BDE-483D-A555-6618C057DDC7}" sibTransId="{8A3FFA93-2F73-4040-BFCF-1311FB39CCC1}"/>
    <dgm:cxn modelId="{CDDB036D-9F9C-4F59-849D-23B38218ACF9}" type="presOf" srcId="{B82384A2-DA99-4B36-B27B-287FD01A57B0}" destId="{642496A0-D6C7-402D-87F0-22023AE84801}" srcOrd="0" destOrd="0" presId="urn:microsoft.com/office/officeart/2005/8/layout/chevron2"/>
    <dgm:cxn modelId="{064EEFBB-29CF-4A59-A917-9F6599C42BC5}" srcId="{E18BF874-DD12-4E6D-BE45-377E2AA8DB8C}" destId="{7615381F-D6CA-4C06-9C71-7B9238FDAF8E}" srcOrd="0" destOrd="0" parTransId="{DB2911C6-B1DA-444B-A44D-D9CD69CA212F}" sibTransId="{68077274-CD9F-4A49-B0B1-4DAC34A4F51D}"/>
    <dgm:cxn modelId="{6651B904-982F-4538-BED7-D613609AD1AC}" srcId="{4388C73E-E0FB-4D1D-B758-1F6F72790747}" destId="{1C6A80E8-6D4F-4DC8-88FA-6A905203EAAE}" srcOrd="1" destOrd="0" parTransId="{BD99DC25-0706-49E5-8563-494488068068}" sibTransId="{7D6AF18C-6F58-4D43-A548-B79DAB2B5378}"/>
    <dgm:cxn modelId="{7AB2106D-46F9-4A91-BFA1-728DC88936E5}" srcId="{B19FD4FA-47BF-4C38-AC9D-84CD5FF9B032}" destId="{F14FFD38-9266-4DFD-90D0-3D64F573998F}" srcOrd="0" destOrd="0" parTransId="{72516A8B-A681-4A6D-8006-F03D7550457D}" sibTransId="{0DE11AD7-4972-4362-9736-130991367809}"/>
    <dgm:cxn modelId="{7C2B4047-F2C6-4A2C-9D4B-89A672D4617F}" type="presParOf" srcId="{1899D471-DCB9-4B4D-A704-D4CDE06C0DA6}" destId="{FA6FB2F7-EA5D-4043-A769-952B2F2AE1FD}" srcOrd="0" destOrd="0" presId="urn:microsoft.com/office/officeart/2005/8/layout/chevron2"/>
    <dgm:cxn modelId="{04E3E740-4F49-4116-B8FB-3E3B11CC9936}" type="presParOf" srcId="{FA6FB2F7-EA5D-4043-A769-952B2F2AE1FD}" destId="{0A7397FF-18A2-4AA8-A1D5-AF183A2AEBF4}" srcOrd="0" destOrd="0" presId="urn:microsoft.com/office/officeart/2005/8/layout/chevron2"/>
    <dgm:cxn modelId="{849AB0EC-4AC8-4B0A-993E-CCDB7DFBB06C}" type="presParOf" srcId="{FA6FB2F7-EA5D-4043-A769-952B2F2AE1FD}" destId="{249D1FF9-84C1-4640-A099-63777F889B10}" srcOrd="1" destOrd="0" presId="urn:microsoft.com/office/officeart/2005/8/layout/chevron2"/>
    <dgm:cxn modelId="{69634E58-7CE4-46E4-A629-7AB6B0BD371F}" type="presParOf" srcId="{1899D471-DCB9-4B4D-A704-D4CDE06C0DA6}" destId="{C0E57449-B7FE-4C47-B9E6-64FBFE98357D}" srcOrd="1" destOrd="0" presId="urn:microsoft.com/office/officeart/2005/8/layout/chevron2"/>
    <dgm:cxn modelId="{9BDBB9F8-6C64-4E3C-9694-841DD39551F0}" type="presParOf" srcId="{1899D471-DCB9-4B4D-A704-D4CDE06C0DA6}" destId="{6861383C-8070-4AF0-B057-3BE2EB75C493}" srcOrd="2" destOrd="0" presId="urn:microsoft.com/office/officeart/2005/8/layout/chevron2"/>
    <dgm:cxn modelId="{40466C95-9012-42CA-98E9-A7DCD8876179}" type="presParOf" srcId="{6861383C-8070-4AF0-B057-3BE2EB75C493}" destId="{9C4B11B6-732E-44F4-8E20-95947211C650}" srcOrd="0" destOrd="0" presId="urn:microsoft.com/office/officeart/2005/8/layout/chevron2"/>
    <dgm:cxn modelId="{6D45E271-1F18-4812-9D48-9E4383D9EC91}" type="presParOf" srcId="{6861383C-8070-4AF0-B057-3BE2EB75C493}" destId="{2321B15E-07E2-42B3-AFA1-5C989EEEF48E}" srcOrd="1" destOrd="0" presId="urn:microsoft.com/office/officeart/2005/8/layout/chevron2"/>
    <dgm:cxn modelId="{849E2B84-39C8-4990-ABEC-B2CDF4712466}" type="presParOf" srcId="{1899D471-DCB9-4B4D-A704-D4CDE06C0DA6}" destId="{96D5D8DB-7991-4DA3-89C0-5E69B6720C47}" srcOrd="3" destOrd="0" presId="urn:microsoft.com/office/officeart/2005/8/layout/chevron2"/>
    <dgm:cxn modelId="{8647C64F-BA5E-4461-A53C-01D3623B0B41}" type="presParOf" srcId="{1899D471-DCB9-4B4D-A704-D4CDE06C0DA6}" destId="{42AF7299-A727-4E7C-98A7-78822489C116}" srcOrd="4" destOrd="0" presId="urn:microsoft.com/office/officeart/2005/8/layout/chevron2"/>
    <dgm:cxn modelId="{F2BCD8D1-2B48-4E80-AA37-4E618A2B3DC4}" type="presParOf" srcId="{42AF7299-A727-4E7C-98A7-78822489C116}" destId="{CB6FAF7B-08DC-4BAD-8927-52695A5EBAD2}" srcOrd="0" destOrd="0" presId="urn:microsoft.com/office/officeart/2005/8/layout/chevron2"/>
    <dgm:cxn modelId="{826CD95A-5E63-4119-B5CE-22E6E594E5D5}" type="presParOf" srcId="{42AF7299-A727-4E7C-98A7-78822489C116}" destId="{8E3DC5BE-E88C-4B8D-8976-6956720BF411}" srcOrd="1" destOrd="0" presId="urn:microsoft.com/office/officeart/2005/8/layout/chevron2"/>
    <dgm:cxn modelId="{7F486038-6FAA-4636-8D98-714A0A1B5D0A}" type="presParOf" srcId="{1899D471-DCB9-4B4D-A704-D4CDE06C0DA6}" destId="{6EA6494A-8CEF-471B-95CB-79FB3DC95103}" srcOrd="5" destOrd="0" presId="urn:microsoft.com/office/officeart/2005/8/layout/chevron2"/>
    <dgm:cxn modelId="{1A300227-E96D-4B3D-A25F-78C7300DAAC9}" type="presParOf" srcId="{1899D471-DCB9-4B4D-A704-D4CDE06C0DA6}" destId="{CDBD7EDB-F24B-402E-A5B3-950FE2016773}" srcOrd="6" destOrd="0" presId="urn:microsoft.com/office/officeart/2005/8/layout/chevron2"/>
    <dgm:cxn modelId="{1491170C-43D4-4884-BE86-420E93B4A38A}" type="presParOf" srcId="{CDBD7EDB-F24B-402E-A5B3-950FE2016773}" destId="{6C72E237-AFED-4124-BE45-96824077170A}" srcOrd="0" destOrd="0" presId="urn:microsoft.com/office/officeart/2005/8/layout/chevron2"/>
    <dgm:cxn modelId="{35C46B8B-C6E6-4B70-8546-52F25235EEE9}" type="presParOf" srcId="{CDBD7EDB-F24B-402E-A5B3-950FE2016773}" destId="{B74E43EC-C2C8-422A-8E31-599AF5785100}" srcOrd="1" destOrd="0" presId="urn:microsoft.com/office/officeart/2005/8/layout/chevron2"/>
    <dgm:cxn modelId="{85BAE903-AEB8-4E00-8A3A-728D7E8645FD}" type="presParOf" srcId="{1899D471-DCB9-4B4D-A704-D4CDE06C0DA6}" destId="{B4E34526-7C97-4C17-8C2F-0E34E5802EAE}" srcOrd="7" destOrd="0" presId="urn:microsoft.com/office/officeart/2005/8/layout/chevron2"/>
    <dgm:cxn modelId="{BA7AC0E1-097F-4A38-A2AA-1184BD18C35A}" type="presParOf" srcId="{1899D471-DCB9-4B4D-A704-D4CDE06C0DA6}" destId="{F6EA29C5-DE92-42E1-8CC8-F97D0D342FE2}" srcOrd="8" destOrd="0" presId="urn:microsoft.com/office/officeart/2005/8/layout/chevron2"/>
    <dgm:cxn modelId="{882AD78F-B8DF-4436-A932-5FAF203C7EB4}" type="presParOf" srcId="{F6EA29C5-DE92-42E1-8CC8-F97D0D342FE2}" destId="{0489CD1B-6537-4A0B-9EDE-C66F5CEF1D01}" srcOrd="0" destOrd="0" presId="urn:microsoft.com/office/officeart/2005/8/layout/chevron2"/>
    <dgm:cxn modelId="{77DEF4F0-B293-413E-8547-606E55BAB516}" type="presParOf" srcId="{F6EA29C5-DE92-42E1-8CC8-F97D0D342FE2}" destId="{C0693DB2-B8B3-4F62-9E84-FB9D2416F755}" srcOrd="1" destOrd="0" presId="urn:microsoft.com/office/officeart/2005/8/layout/chevron2"/>
    <dgm:cxn modelId="{655A496B-449F-408C-BAA8-38113EEF87D9}" type="presParOf" srcId="{1899D471-DCB9-4B4D-A704-D4CDE06C0DA6}" destId="{AA684521-5237-4009-B8D0-9087D0254050}" srcOrd="9" destOrd="0" presId="urn:microsoft.com/office/officeart/2005/8/layout/chevron2"/>
    <dgm:cxn modelId="{32C74B1C-BBA1-4313-B8A1-F0713C0B86BD}" type="presParOf" srcId="{1899D471-DCB9-4B4D-A704-D4CDE06C0DA6}" destId="{909DB009-E458-49AA-A3D3-396D79F8A2A0}" srcOrd="10" destOrd="0" presId="urn:microsoft.com/office/officeart/2005/8/layout/chevron2"/>
    <dgm:cxn modelId="{59368724-BEFA-483B-B8F5-EADFF1E48D0C}" type="presParOf" srcId="{909DB009-E458-49AA-A3D3-396D79F8A2A0}" destId="{33FD8644-33AB-4B0B-A156-FD5BD40AF617}" srcOrd="0" destOrd="0" presId="urn:microsoft.com/office/officeart/2005/8/layout/chevron2"/>
    <dgm:cxn modelId="{1EF1C795-1009-4FEB-BA1D-769A697F96FD}" type="presParOf" srcId="{909DB009-E458-49AA-A3D3-396D79F8A2A0}" destId="{53631428-C809-4A85-B4F7-CB3B88F4C7B5}" srcOrd="1" destOrd="0" presId="urn:microsoft.com/office/officeart/2005/8/layout/chevron2"/>
    <dgm:cxn modelId="{85FB14D4-0F43-4FA9-8C61-827FCA6E7A69}" type="presParOf" srcId="{1899D471-DCB9-4B4D-A704-D4CDE06C0DA6}" destId="{8FAC23A4-7895-460F-9D86-6EA8024DAB35}" srcOrd="11" destOrd="0" presId="urn:microsoft.com/office/officeart/2005/8/layout/chevron2"/>
    <dgm:cxn modelId="{FFDA78D1-8732-475C-B5A4-755E4784FAC2}" type="presParOf" srcId="{1899D471-DCB9-4B4D-A704-D4CDE06C0DA6}" destId="{31B3D3FD-8595-4890-94A1-BB849906BEF0}" srcOrd="12" destOrd="0" presId="urn:microsoft.com/office/officeart/2005/8/layout/chevron2"/>
    <dgm:cxn modelId="{941CFD7F-89A0-45C4-B950-438B9D3F8D9F}" type="presParOf" srcId="{31B3D3FD-8595-4890-94A1-BB849906BEF0}" destId="{2B735324-D27A-4B5F-A40B-055B0474F6BF}" srcOrd="0" destOrd="0" presId="urn:microsoft.com/office/officeart/2005/8/layout/chevron2"/>
    <dgm:cxn modelId="{120B2673-FCA4-47CB-B6A5-0C462C789D2E}" type="presParOf" srcId="{31B3D3FD-8595-4890-94A1-BB849906BEF0}" destId="{E74B9CA1-90C7-4CB8-B1B8-F42FE9786F59}" srcOrd="1" destOrd="0" presId="urn:microsoft.com/office/officeart/2005/8/layout/chevron2"/>
    <dgm:cxn modelId="{1388CD26-8501-4AE5-ADC3-0BE15133E9CE}" type="presParOf" srcId="{1899D471-DCB9-4B4D-A704-D4CDE06C0DA6}" destId="{0C87FA31-3D7F-40FD-A0DF-44D51F4076D4}" srcOrd="13" destOrd="0" presId="urn:microsoft.com/office/officeart/2005/8/layout/chevron2"/>
    <dgm:cxn modelId="{89A5AE95-6AC4-4197-8129-A5EA0F71604F}" type="presParOf" srcId="{1899D471-DCB9-4B4D-A704-D4CDE06C0DA6}" destId="{7E7B7690-7C08-401D-9A87-EE1504BDAAEB}" srcOrd="14" destOrd="0" presId="urn:microsoft.com/office/officeart/2005/8/layout/chevron2"/>
    <dgm:cxn modelId="{8D8B6452-7810-41D9-B29F-B5370EA823AF}" type="presParOf" srcId="{7E7B7690-7C08-401D-9A87-EE1504BDAAEB}" destId="{BB028DB2-E9D0-4EAE-A055-31B535A5A737}" srcOrd="0" destOrd="0" presId="urn:microsoft.com/office/officeart/2005/8/layout/chevron2"/>
    <dgm:cxn modelId="{672A2B7E-0F23-40EB-9D04-25DA2565D857}" type="presParOf" srcId="{7E7B7690-7C08-401D-9A87-EE1504BDAAEB}" destId="{ADCF46E9-0372-4637-9A53-74B6DC3E0CD6}" srcOrd="1" destOrd="0" presId="urn:microsoft.com/office/officeart/2005/8/layout/chevron2"/>
    <dgm:cxn modelId="{5C7F5A7A-6F9D-4E18-AD8B-CF9ED741BE22}" type="presParOf" srcId="{1899D471-DCB9-4B4D-A704-D4CDE06C0DA6}" destId="{2927D954-5BC3-4382-ADBF-3E96FF0430A1}" srcOrd="15" destOrd="0" presId="urn:microsoft.com/office/officeart/2005/8/layout/chevron2"/>
    <dgm:cxn modelId="{2840F76A-560F-4F51-87D2-CDE1D72BD48D}" type="presParOf" srcId="{1899D471-DCB9-4B4D-A704-D4CDE06C0DA6}" destId="{1A642348-F80E-45DD-937A-23CF49BFFFD9}" srcOrd="16" destOrd="0" presId="urn:microsoft.com/office/officeart/2005/8/layout/chevron2"/>
    <dgm:cxn modelId="{41B31D9F-FB0C-42FE-B8F0-E9B357448FAA}" type="presParOf" srcId="{1A642348-F80E-45DD-937A-23CF49BFFFD9}" destId="{642496A0-D6C7-402D-87F0-22023AE84801}" srcOrd="0" destOrd="0" presId="urn:microsoft.com/office/officeart/2005/8/layout/chevron2"/>
    <dgm:cxn modelId="{B7E4C0C5-77FD-48FD-A0C2-AD8C94EC9360}" type="presParOf" srcId="{1A642348-F80E-45DD-937A-23CF49BFFFD9}" destId="{775A2D42-9346-425C-95AB-C24985FD96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8DEF3A-9123-45D1-BEA7-63591D90D8E1}" type="doc">
      <dgm:prSet loTypeId="urn:microsoft.com/office/officeart/2005/8/layout/cycle3" loCatId="cycle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D3EE8F0-9A3D-4FD1-A257-1EA0396D5AB2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  <a:latin typeface="Trebuchet MS" pitchFamily="34" charset="0"/>
            </a:rPr>
            <a:t>MEF/Consip</a:t>
          </a:r>
          <a:endParaRPr lang="it-IT" dirty="0">
            <a:solidFill>
              <a:srgbClr val="002060"/>
            </a:solidFill>
          </a:endParaRPr>
        </a:p>
      </dgm:t>
    </dgm:pt>
    <dgm:pt modelId="{5BDAB565-CED8-4056-9B6C-15FD36722942}" type="parTrans" cxnId="{972F9DD6-FC03-4422-B940-43AE4786FB18}">
      <dgm:prSet/>
      <dgm:spPr/>
      <dgm:t>
        <a:bodyPr/>
        <a:lstStyle/>
        <a:p>
          <a:endParaRPr lang="it-IT"/>
        </a:p>
      </dgm:t>
    </dgm:pt>
    <dgm:pt modelId="{30966D5B-C120-4B7E-B3E8-465BE82594FE}" type="sibTrans" cxnId="{972F9DD6-FC03-4422-B940-43AE4786FB18}">
      <dgm:prSet/>
      <dgm:spPr/>
      <dgm:t>
        <a:bodyPr/>
        <a:lstStyle/>
        <a:p>
          <a:endParaRPr lang="it-IT"/>
        </a:p>
      </dgm:t>
    </dgm:pt>
    <dgm:pt modelId="{82227E23-F838-4C2D-ACD2-D90936444562}">
      <dgm:prSet phldrT="[Testo]"/>
      <dgm:spPr/>
      <dgm:t>
        <a:bodyPr/>
        <a:lstStyle/>
        <a:p>
          <a:r>
            <a:rPr lang="en-GB" b="1" smtClean="0">
              <a:latin typeface="Trebuchet MS" pitchFamily="34" charset="0"/>
            </a:rPr>
            <a:t>Imprese</a:t>
          </a:r>
          <a:endParaRPr lang="it-IT" dirty="0"/>
        </a:p>
      </dgm:t>
    </dgm:pt>
    <dgm:pt modelId="{76530687-AE90-447D-A700-0B80037EEE9C}" type="parTrans" cxnId="{405DD3C7-688C-4539-9AB8-6FE10F640C27}">
      <dgm:prSet/>
      <dgm:spPr/>
      <dgm:t>
        <a:bodyPr/>
        <a:lstStyle/>
        <a:p>
          <a:endParaRPr lang="it-IT"/>
        </a:p>
      </dgm:t>
    </dgm:pt>
    <dgm:pt modelId="{4E18ED33-48F1-4150-AAF3-00F1287D85A2}" type="sibTrans" cxnId="{405DD3C7-688C-4539-9AB8-6FE10F640C27}">
      <dgm:prSet/>
      <dgm:spPr/>
      <dgm:t>
        <a:bodyPr/>
        <a:lstStyle/>
        <a:p>
          <a:endParaRPr lang="it-IT"/>
        </a:p>
      </dgm:t>
    </dgm:pt>
    <dgm:pt modelId="{276BEC6E-7AD5-4897-94DE-729AE05D1F1B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 smtClean="0">
              <a:solidFill>
                <a:srgbClr val="002060"/>
              </a:solidFill>
              <a:latin typeface="Trebuchet MS" pitchFamily="34" charset="0"/>
            </a:rPr>
            <a:t>Qualifica i fornitori Gestisce i Cataloghi</a:t>
          </a:r>
          <a:endParaRPr lang="it-IT" dirty="0">
            <a:solidFill>
              <a:srgbClr val="002060"/>
            </a:solidFill>
          </a:endParaRPr>
        </a:p>
      </dgm:t>
    </dgm:pt>
    <dgm:pt modelId="{ED8B126F-7BD1-49FD-9E66-72A3F42F4D9A}" type="parTrans" cxnId="{31E1AF98-F4F2-4C96-9AE0-A97545F02E1D}">
      <dgm:prSet/>
      <dgm:spPr/>
      <dgm:t>
        <a:bodyPr/>
        <a:lstStyle/>
        <a:p>
          <a:endParaRPr lang="it-IT"/>
        </a:p>
      </dgm:t>
    </dgm:pt>
    <dgm:pt modelId="{D1BCFFC7-C882-4856-A583-35B9F8C55E03}" type="sibTrans" cxnId="{31E1AF98-F4F2-4C96-9AE0-A97545F02E1D}">
      <dgm:prSet/>
      <dgm:spPr/>
      <dgm:t>
        <a:bodyPr/>
        <a:lstStyle/>
        <a:p>
          <a:endParaRPr lang="it-IT"/>
        </a:p>
      </dgm:t>
    </dgm:pt>
    <dgm:pt modelId="{AEED85B9-D5E6-415B-BA2C-05CB9F4D4488}">
      <dgm:prSet/>
      <dgm:spPr>
        <a:solidFill>
          <a:srgbClr val="FFC000"/>
        </a:solidFill>
      </dgm:spPr>
      <dgm:t>
        <a:bodyPr/>
        <a:lstStyle/>
        <a:p>
          <a:r>
            <a:rPr lang="it-IT" dirty="0" smtClean="0">
              <a:solidFill>
                <a:srgbClr val="002060"/>
              </a:solidFill>
              <a:latin typeface="Trebuchet MS" pitchFamily="34" charset="0"/>
            </a:rPr>
            <a:t>Fornisce assistenza tecnica e formazione alla Pubblica Amministrazione e alle imprese</a:t>
          </a:r>
          <a:endParaRPr lang="it-IT" dirty="0">
            <a:solidFill>
              <a:srgbClr val="002060"/>
            </a:solidFill>
            <a:latin typeface="Trebuchet MS" pitchFamily="34" charset="0"/>
          </a:endParaRPr>
        </a:p>
      </dgm:t>
    </dgm:pt>
    <dgm:pt modelId="{5A35E32D-FCA0-488A-AAFF-3BDB68BCA944}" type="parTrans" cxnId="{EFD3B38A-BAE0-4DDE-82D4-9CC2174BBA26}">
      <dgm:prSet/>
      <dgm:spPr/>
      <dgm:t>
        <a:bodyPr/>
        <a:lstStyle/>
        <a:p>
          <a:endParaRPr lang="it-IT"/>
        </a:p>
      </dgm:t>
    </dgm:pt>
    <dgm:pt modelId="{DA18C528-2D34-44E0-95ED-C7339C09CCA5}" type="sibTrans" cxnId="{EFD3B38A-BAE0-4DDE-82D4-9CC2174BBA26}">
      <dgm:prSet/>
      <dgm:spPr/>
      <dgm:t>
        <a:bodyPr/>
        <a:lstStyle/>
        <a:p>
          <a:endParaRPr lang="it-IT"/>
        </a:p>
      </dgm:t>
    </dgm:pt>
    <dgm:pt modelId="{22FB67F5-2951-40B1-B867-CB838146759A}">
      <dgm:prSet/>
      <dgm:spPr/>
      <dgm:t>
        <a:bodyPr/>
        <a:lstStyle/>
        <a:p>
          <a:r>
            <a:rPr lang="it-IT" b="1" smtClean="0">
              <a:latin typeface="Trebuchet MS" pitchFamily="34" charset="0"/>
            </a:rPr>
            <a:t>Pubblica Amministrazione</a:t>
          </a:r>
          <a:endParaRPr lang="en-GB" b="1" dirty="0">
            <a:latin typeface="Trebuchet MS" pitchFamily="34" charset="0"/>
          </a:endParaRPr>
        </a:p>
      </dgm:t>
    </dgm:pt>
    <dgm:pt modelId="{5A7C2F50-618B-496F-8EEA-D700F858322A}" type="parTrans" cxnId="{99C606B7-325E-480B-9130-AB0B5AF4632C}">
      <dgm:prSet/>
      <dgm:spPr/>
      <dgm:t>
        <a:bodyPr/>
        <a:lstStyle/>
        <a:p>
          <a:endParaRPr lang="it-IT"/>
        </a:p>
      </dgm:t>
    </dgm:pt>
    <dgm:pt modelId="{55E469AC-D139-466A-A6A7-9B8ABE621A0B}" type="sibTrans" cxnId="{99C606B7-325E-480B-9130-AB0B5AF4632C}">
      <dgm:prSet/>
      <dgm:spPr/>
      <dgm:t>
        <a:bodyPr/>
        <a:lstStyle/>
        <a:p>
          <a:endParaRPr lang="it-IT"/>
        </a:p>
      </dgm:t>
    </dgm:pt>
    <dgm:pt modelId="{26C00569-EED1-47C8-A98B-38F056FA2F40}">
      <dgm:prSet/>
      <dgm:spPr/>
      <dgm:t>
        <a:bodyPr/>
        <a:lstStyle/>
        <a:p>
          <a:r>
            <a:rPr lang="it-IT" dirty="0" smtClean="0">
              <a:latin typeface="Trebuchet MS" pitchFamily="34" charset="0"/>
            </a:rPr>
            <a:t>Unico soggetto acquirente: Amministrazioni Centrali, Sanità, Enti Locali, Università e Istituti di Ricerca, ecc…</a:t>
          </a:r>
          <a:endParaRPr lang="en-GB" b="1" dirty="0">
            <a:latin typeface="Trebuchet MS" pitchFamily="34" charset="0"/>
          </a:endParaRPr>
        </a:p>
      </dgm:t>
    </dgm:pt>
    <dgm:pt modelId="{B885691C-A006-47DF-B460-625E7A1BB294}" type="parTrans" cxnId="{2F163B51-600C-4CB3-B9EA-DFE3C309EAF3}">
      <dgm:prSet/>
      <dgm:spPr/>
      <dgm:t>
        <a:bodyPr/>
        <a:lstStyle/>
        <a:p>
          <a:endParaRPr lang="it-IT"/>
        </a:p>
      </dgm:t>
    </dgm:pt>
    <dgm:pt modelId="{2524FF71-9F95-4B8B-AA23-ABDB0584B1BE}" type="sibTrans" cxnId="{2F163B51-600C-4CB3-B9EA-DFE3C309EAF3}">
      <dgm:prSet/>
      <dgm:spPr/>
      <dgm:t>
        <a:bodyPr/>
        <a:lstStyle/>
        <a:p>
          <a:endParaRPr lang="it-IT"/>
        </a:p>
      </dgm:t>
    </dgm:pt>
    <dgm:pt modelId="{F7D25324-F9D9-4666-BF81-2FC2762AD10F}">
      <dgm:prSet phldrT="[Testo]"/>
      <dgm:spPr/>
      <dgm:t>
        <a:bodyPr/>
        <a:lstStyle/>
        <a:p>
          <a:r>
            <a:rPr lang="it-IT" dirty="0" smtClean="0">
              <a:latin typeface="Trebuchet MS" pitchFamily="34" charset="0"/>
            </a:rPr>
            <a:t>I Fornitori: aziende private che intendano proporre i propri articoli e divenire in questo modo potenziali fornitori della PA</a:t>
          </a:r>
          <a:endParaRPr lang="it-IT" dirty="0"/>
        </a:p>
      </dgm:t>
    </dgm:pt>
    <dgm:pt modelId="{31C46910-D1A7-43AB-99FB-C3E4F3C7BE7D}" type="sibTrans" cxnId="{F6BC3701-F886-493A-A817-4E56128689DA}">
      <dgm:prSet/>
      <dgm:spPr/>
      <dgm:t>
        <a:bodyPr/>
        <a:lstStyle/>
        <a:p>
          <a:endParaRPr lang="it-IT"/>
        </a:p>
      </dgm:t>
    </dgm:pt>
    <dgm:pt modelId="{E0E6707C-58D6-4FFB-8762-6770974BBBE8}" type="parTrans" cxnId="{F6BC3701-F886-493A-A817-4E56128689DA}">
      <dgm:prSet/>
      <dgm:spPr/>
      <dgm:t>
        <a:bodyPr/>
        <a:lstStyle/>
        <a:p>
          <a:endParaRPr lang="it-IT"/>
        </a:p>
      </dgm:t>
    </dgm:pt>
    <dgm:pt modelId="{B5283D04-2533-41CF-A1B9-5E5AA6C2A839}" type="pres">
      <dgm:prSet presAssocID="{728DEF3A-9123-45D1-BEA7-63591D90D8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0947104-42D3-4D68-ADCC-C78676EED8FD}" type="pres">
      <dgm:prSet presAssocID="{728DEF3A-9123-45D1-BEA7-63591D90D8E1}" presName="cycle" presStyleCnt="0"/>
      <dgm:spPr/>
    </dgm:pt>
    <dgm:pt modelId="{4225FBB2-B7CD-433C-8388-0DC87EAFB2AC}" type="pres">
      <dgm:prSet presAssocID="{6D3EE8F0-9A3D-4FD1-A257-1EA0396D5AB2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C57C94-360D-4328-8B95-2E61AAF6D360}" type="pres">
      <dgm:prSet presAssocID="{30966D5B-C120-4B7E-B3E8-465BE82594FE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E1A34E5D-D4FC-4C66-B444-DED38A7F49B7}" type="pres">
      <dgm:prSet presAssocID="{22FB67F5-2951-40B1-B867-CB838146759A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38230A-DF95-403C-A3AB-AC4C9341CD1A}" type="pres">
      <dgm:prSet presAssocID="{82227E23-F838-4C2D-ACD2-D90936444562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D3B38A-BAE0-4DDE-82D4-9CC2174BBA26}" srcId="{6D3EE8F0-9A3D-4FD1-A257-1EA0396D5AB2}" destId="{AEED85B9-D5E6-415B-BA2C-05CB9F4D4488}" srcOrd="1" destOrd="0" parTransId="{5A35E32D-FCA0-488A-AAFF-3BDB68BCA944}" sibTransId="{DA18C528-2D34-44E0-95ED-C7339C09CCA5}"/>
    <dgm:cxn modelId="{F6BC3701-F886-493A-A817-4E56128689DA}" srcId="{82227E23-F838-4C2D-ACD2-D90936444562}" destId="{F7D25324-F9D9-4666-BF81-2FC2762AD10F}" srcOrd="0" destOrd="0" parTransId="{E0E6707C-58D6-4FFB-8762-6770974BBBE8}" sibTransId="{31C46910-D1A7-43AB-99FB-C3E4F3C7BE7D}"/>
    <dgm:cxn modelId="{31E1AF98-F4F2-4C96-9AE0-A97545F02E1D}" srcId="{6D3EE8F0-9A3D-4FD1-A257-1EA0396D5AB2}" destId="{276BEC6E-7AD5-4897-94DE-729AE05D1F1B}" srcOrd="0" destOrd="0" parTransId="{ED8B126F-7BD1-49FD-9E66-72A3F42F4D9A}" sibTransId="{D1BCFFC7-C882-4856-A583-35B9F8C55E03}"/>
    <dgm:cxn modelId="{D5E6635A-14C0-4A48-A5F9-E943B1B05CF1}" type="presOf" srcId="{22FB67F5-2951-40B1-B867-CB838146759A}" destId="{E1A34E5D-D4FC-4C66-B444-DED38A7F49B7}" srcOrd="0" destOrd="0" presId="urn:microsoft.com/office/officeart/2005/8/layout/cycle3"/>
    <dgm:cxn modelId="{2D369DA8-5CB7-4B09-8224-CBFCC0AF1D09}" type="presOf" srcId="{728DEF3A-9123-45D1-BEA7-63591D90D8E1}" destId="{B5283D04-2533-41CF-A1B9-5E5AA6C2A839}" srcOrd="0" destOrd="0" presId="urn:microsoft.com/office/officeart/2005/8/layout/cycle3"/>
    <dgm:cxn modelId="{BFC4B2FC-CA24-4C2F-8F84-244F3272DF4B}" type="presOf" srcId="{30966D5B-C120-4B7E-B3E8-465BE82594FE}" destId="{CFC57C94-360D-4328-8B95-2E61AAF6D360}" srcOrd="0" destOrd="0" presId="urn:microsoft.com/office/officeart/2005/8/layout/cycle3"/>
    <dgm:cxn modelId="{2F163B51-600C-4CB3-B9EA-DFE3C309EAF3}" srcId="{22FB67F5-2951-40B1-B867-CB838146759A}" destId="{26C00569-EED1-47C8-A98B-38F056FA2F40}" srcOrd="0" destOrd="0" parTransId="{B885691C-A006-47DF-B460-625E7A1BB294}" sibTransId="{2524FF71-9F95-4B8B-AA23-ABDB0584B1BE}"/>
    <dgm:cxn modelId="{FF049495-467D-4075-B3C8-AF08A3E6E8A0}" type="presOf" srcId="{276BEC6E-7AD5-4897-94DE-729AE05D1F1B}" destId="{4225FBB2-B7CD-433C-8388-0DC87EAFB2AC}" srcOrd="0" destOrd="1" presId="urn:microsoft.com/office/officeart/2005/8/layout/cycle3"/>
    <dgm:cxn modelId="{BFDC1295-0AE3-4150-9FE8-50AA240C7086}" type="presOf" srcId="{AEED85B9-D5E6-415B-BA2C-05CB9F4D4488}" destId="{4225FBB2-B7CD-433C-8388-0DC87EAFB2AC}" srcOrd="0" destOrd="2" presId="urn:microsoft.com/office/officeart/2005/8/layout/cycle3"/>
    <dgm:cxn modelId="{405DD3C7-688C-4539-9AB8-6FE10F640C27}" srcId="{728DEF3A-9123-45D1-BEA7-63591D90D8E1}" destId="{82227E23-F838-4C2D-ACD2-D90936444562}" srcOrd="2" destOrd="0" parTransId="{76530687-AE90-447D-A700-0B80037EEE9C}" sibTransId="{4E18ED33-48F1-4150-AAF3-00F1287D85A2}"/>
    <dgm:cxn modelId="{0C44BDBD-538F-4B7D-B1D9-6904363047E7}" type="presOf" srcId="{82227E23-F838-4C2D-ACD2-D90936444562}" destId="{ED38230A-DF95-403C-A3AB-AC4C9341CD1A}" srcOrd="0" destOrd="0" presId="urn:microsoft.com/office/officeart/2005/8/layout/cycle3"/>
    <dgm:cxn modelId="{A3B274A7-A1D9-453F-BE21-5C19D3A72ECB}" type="presOf" srcId="{F7D25324-F9D9-4666-BF81-2FC2762AD10F}" destId="{ED38230A-DF95-403C-A3AB-AC4C9341CD1A}" srcOrd="0" destOrd="1" presId="urn:microsoft.com/office/officeart/2005/8/layout/cycle3"/>
    <dgm:cxn modelId="{62191EAF-63EB-416A-B5A2-8F7D02F7B2B0}" type="presOf" srcId="{26C00569-EED1-47C8-A98B-38F056FA2F40}" destId="{E1A34E5D-D4FC-4C66-B444-DED38A7F49B7}" srcOrd="0" destOrd="1" presId="urn:microsoft.com/office/officeart/2005/8/layout/cycle3"/>
    <dgm:cxn modelId="{D7904BD1-6438-48FE-8AD3-6D442BEDCEA6}" type="presOf" srcId="{6D3EE8F0-9A3D-4FD1-A257-1EA0396D5AB2}" destId="{4225FBB2-B7CD-433C-8388-0DC87EAFB2AC}" srcOrd="0" destOrd="0" presId="urn:microsoft.com/office/officeart/2005/8/layout/cycle3"/>
    <dgm:cxn modelId="{99C606B7-325E-480B-9130-AB0B5AF4632C}" srcId="{728DEF3A-9123-45D1-BEA7-63591D90D8E1}" destId="{22FB67F5-2951-40B1-B867-CB838146759A}" srcOrd="1" destOrd="0" parTransId="{5A7C2F50-618B-496F-8EEA-D700F858322A}" sibTransId="{55E469AC-D139-466A-A6A7-9B8ABE621A0B}"/>
    <dgm:cxn modelId="{972F9DD6-FC03-4422-B940-43AE4786FB18}" srcId="{728DEF3A-9123-45D1-BEA7-63591D90D8E1}" destId="{6D3EE8F0-9A3D-4FD1-A257-1EA0396D5AB2}" srcOrd="0" destOrd="0" parTransId="{5BDAB565-CED8-4056-9B6C-15FD36722942}" sibTransId="{30966D5B-C120-4B7E-B3E8-465BE82594FE}"/>
    <dgm:cxn modelId="{5B506BF1-C720-4FCB-8D78-8BDE5C131C0E}" type="presParOf" srcId="{B5283D04-2533-41CF-A1B9-5E5AA6C2A839}" destId="{80947104-42D3-4D68-ADCC-C78676EED8FD}" srcOrd="0" destOrd="0" presId="urn:microsoft.com/office/officeart/2005/8/layout/cycle3"/>
    <dgm:cxn modelId="{250BEF62-0214-4D3E-914A-29584187DCE7}" type="presParOf" srcId="{80947104-42D3-4D68-ADCC-C78676EED8FD}" destId="{4225FBB2-B7CD-433C-8388-0DC87EAFB2AC}" srcOrd="0" destOrd="0" presId="urn:microsoft.com/office/officeart/2005/8/layout/cycle3"/>
    <dgm:cxn modelId="{45EE43DA-A845-4CC8-A833-3CF4AF413E9C}" type="presParOf" srcId="{80947104-42D3-4D68-ADCC-C78676EED8FD}" destId="{CFC57C94-360D-4328-8B95-2E61AAF6D360}" srcOrd="1" destOrd="0" presId="urn:microsoft.com/office/officeart/2005/8/layout/cycle3"/>
    <dgm:cxn modelId="{620E37B2-C4BA-4233-8649-FD4353471A5F}" type="presParOf" srcId="{80947104-42D3-4D68-ADCC-C78676EED8FD}" destId="{E1A34E5D-D4FC-4C66-B444-DED38A7F49B7}" srcOrd="2" destOrd="0" presId="urn:microsoft.com/office/officeart/2005/8/layout/cycle3"/>
    <dgm:cxn modelId="{89481B1B-FA8B-46B9-913A-47B43BAD9CC3}" type="presParOf" srcId="{80947104-42D3-4D68-ADCC-C78676EED8FD}" destId="{ED38230A-DF95-403C-A3AB-AC4C9341CD1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2F20CD-91ED-47DA-B256-555EE64C15A9}" type="doc">
      <dgm:prSet loTypeId="urn:microsoft.com/office/officeart/2005/8/layout/vList4#1" loCatId="list" qsTypeId="urn:microsoft.com/office/officeart/2005/8/quickstyle/3d6" qsCatId="3D" csTypeId="urn:microsoft.com/office/officeart/2005/8/colors/accent1_2" csCatId="accent1" phldr="1"/>
      <dgm:spPr>
        <a:scene3d>
          <a:camera prst="perspectiveRelaxedModerately" zoom="92000"/>
          <a:lightRig rig="balanced" dir="t">
            <a:rot lat="0" lon="0" rev="12700000"/>
          </a:lightRig>
        </a:scene3d>
      </dgm:spPr>
      <dgm:t>
        <a:bodyPr/>
        <a:lstStyle/>
        <a:p>
          <a:endParaRPr lang="it-IT"/>
        </a:p>
      </dgm:t>
    </dgm:pt>
    <dgm:pt modelId="{8FF63056-C15C-44CB-B7B6-68A8EEE5DCD0}">
      <dgm:prSet phldrT="[Testo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sz="1600" dirty="0" smtClean="0">
              <a:solidFill>
                <a:srgbClr val="0B337B"/>
              </a:solidFill>
              <a:latin typeface="Trebuchet MS" pitchFamily="34" charset="0"/>
            </a:rPr>
            <a:t>Arredi e complementi di arredo: 123.200</a:t>
          </a:r>
          <a:endParaRPr lang="it-IT" sz="1600" dirty="0">
            <a:solidFill>
              <a:srgbClr val="0B337B"/>
            </a:solidFill>
          </a:endParaRPr>
        </a:p>
      </dgm:t>
    </dgm:pt>
    <dgm:pt modelId="{DC100D64-291C-4B12-885F-D491EE9D0855}" type="parTrans" cxnId="{5AEAACEC-7705-4C90-B738-3650233A7446}">
      <dgm:prSet/>
      <dgm:spPr/>
      <dgm:t>
        <a:bodyPr/>
        <a:lstStyle/>
        <a:p>
          <a:endParaRPr lang="it-IT"/>
        </a:p>
      </dgm:t>
    </dgm:pt>
    <dgm:pt modelId="{BC8526E8-DCB2-4B32-AB6A-EE24EB65512E}" type="sibTrans" cxnId="{5AEAACEC-7705-4C90-B738-3650233A7446}">
      <dgm:prSet/>
      <dgm:spPr/>
      <dgm:t>
        <a:bodyPr/>
        <a:lstStyle/>
        <a:p>
          <a:endParaRPr lang="it-IT"/>
        </a:p>
      </dgm:t>
    </dgm:pt>
    <dgm:pt modelId="{5F77259B-73C6-452A-8B1E-86E93D9B9F2B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Beni e Servizi ICT: 148.151</a:t>
          </a:r>
          <a:endParaRPr lang="it-IT" dirty="0">
            <a:solidFill>
              <a:srgbClr val="0B337B"/>
            </a:solidFill>
          </a:endParaRPr>
        </a:p>
      </dgm:t>
    </dgm:pt>
    <dgm:pt modelId="{23C3DFF3-61F9-4161-871F-E469A243ABEE}" type="parTrans" cxnId="{42F43250-C647-4D36-A5CB-3F08A7FF5892}">
      <dgm:prSet/>
      <dgm:spPr/>
      <dgm:t>
        <a:bodyPr/>
        <a:lstStyle/>
        <a:p>
          <a:endParaRPr lang="it-IT"/>
        </a:p>
      </dgm:t>
    </dgm:pt>
    <dgm:pt modelId="{16F30D82-1451-4D83-AA2C-50E8FE84376D}" type="sibTrans" cxnId="{42F43250-C647-4D36-A5CB-3F08A7FF5892}">
      <dgm:prSet/>
      <dgm:spPr/>
      <dgm:t>
        <a:bodyPr/>
        <a:lstStyle/>
        <a:p>
          <a:endParaRPr lang="it-IT"/>
        </a:p>
      </dgm:t>
    </dgm:pt>
    <dgm:pt modelId="{1A498F67-4AB4-48DF-A3A1-85FF392F86FD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Prodotti per l’ufficio: 83.013</a:t>
          </a:r>
          <a:endParaRPr lang="it-IT" dirty="0">
            <a:solidFill>
              <a:srgbClr val="0B337B"/>
            </a:solidFill>
          </a:endParaRPr>
        </a:p>
      </dgm:t>
    </dgm:pt>
    <dgm:pt modelId="{70DEE3B2-4EA9-4A6B-BEBC-EE3E7BBD8E48}" type="parTrans" cxnId="{A1BDA54B-A9FB-4AE7-8CE4-666105E0D009}">
      <dgm:prSet/>
      <dgm:spPr/>
      <dgm:t>
        <a:bodyPr/>
        <a:lstStyle/>
        <a:p>
          <a:endParaRPr lang="it-IT"/>
        </a:p>
      </dgm:t>
    </dgm:pt>
    <dgm:pt modelId="{515927F5-5E8C-4606-9E09-E9F5E0B96DB9}" type="sibTrans" cxnId="{A1BDA54B-A9FB-4AE7-8CE4-666105E0D009}">
      <dgm:prSet/>
      <dgm:spPr/>
      <dgm:t>
        <a:bodyPr/>
        <a:lstStyle/>
        <a:p>
          <a:endParaRPr lang="it-IT"/>
        </a:p>
      </dgm:t>
    </dgm:pt>
    <dgm:pt modelId="{29D8810A-2997-4A9B-B2B8-A96342BD4923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Cancelleria:  955.767</a:t>
          </a:r>
          <a:endParaRPr lang="it-IT" dirty="0">
            <a:solidFill>
              <a:srgbClr val="0B337B"/>
            </a:solidFill>
          </a:endParaRPr>
        </a:p>
      </dgm:t>
    </dgm:pt>
    <dgm:pt modelId="{1FBFFA48-9576-43F5-81C3-3992E3D84606}" type="parTrans" cxnId="{B4AF5117-EAB9-47FA-BF85-69746A790B16}">
      <dgm:prSet/>
      <dgm:spPr/>
      <dgm:t>
        <a:bodyPr/>
        <a:lstStyle/>
        <a:p>
          <a:endParaRPr lang="it-IT"/>
        </a:p>
      </dgm:t>
    </dgm:pt>
    <dgm:pt modelId="{D423228C-747A-4D73-8D7C-800511873FBF}" type="sibTrans" cxnId="{B4AF5117-EAB9-47FA-BF85-69746A790B16}">
      <dgm:prSet/>
      <dgm:spPr/>
      <dgm:t>
        <a:bodyPr/>
        <a:lstStyle/>
        <a:p>
          <a:endParaRPr lang="it-IT"/>
        </a:p>
      </dgm:t>
    </dgm:pt>
    <dgm:pt modelId="{E84E9209-E012-496F-9BA9-F8A9D9CA8AC1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Manutenzione Termoidraulici: 8.577</a:t>
          </a:r>
          <a:endParaRPr lang="it-IT" dirty="0">
            <a:solidFill>
              <a:srgbClr val="0B337B"/>
            </a:solidFill>
          </a:endParaRPr>
        </a:p>
      </dgm:t>
    </dgm:pt>
    <dgm:pt modelId="{21FCA6F7-8353-4462-B331-00EB17F1B29D}" type="parTrans" cxnId="{E866D349-84D2-477A-A0A3-F8431B843954}">
      <dgm:prSet/>
      <dgm:spPr/>
      <dgm:t>
        <a:bodyPr/>
        <a:lstStyle/>
        <a:p>
          <a:endParaRPr lang="it-IT"/>
        </a:p>
      </dgm:t>
    </dgm:pt>
    <dgm:pt modelId="{861DD2BF-54B8-43EE-9BC3-FDE1B8F7209D}" type="sibTrans" cxnId="{E866D349-84D2-477A-A0A3-F8431B843954}">
      <dgm:prSet/>
      <dgm:spPr/>
      <dgm:t>
        <a:bodyPr/>
        <a:lstStyle/>
        <a:p>
          <a:endParaRPr lang="it-IT"/>
        </a:p>
      </dgm:t>
    </dgm:pt>
    <dgm:pt modelId="{F8E27F58-09C2-4C1F-83D9-332916797A9B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Manutenzione Impianti Elettrici: 3.890</a:t>
          </a:r>
          <a:endParaRPr lang="it-IT" dirty="0">
            <a:solidFill>
              <a:srgbClr val="0B337B"/>
            </a:solidFill>
          </a:endParaRPr>
        </a:p>
      </dgm:t>
    </dgm:pt>
    <dgm:pt modelId="{10CCEA77-1EFD-4C2D-AA4A-9F7DC892BDF6}" type="parTrans" cxnId="{8FD6F95E-E550-42EF-BD22-B437F2A4ACB5}">
      <dgm:prSet/>
      <dgm:spPr/>
      <dgm:t>
        <a:bodyPr/>
        <a:lstStyle/>
        <a:p>
          <a:endParaRPr lang="it-IT"/>
        </a:p>
      </dgm:t>
    </dgm:pt>
    <dgm:pt modelId="{EA499734-FE91-469D-9254-614ABC4C33F5}" type="sibTrans" cxnId="{8FD6F95E-E550-42EF-BD22-B437F2A4ACB5}">
      <dgm:prSet/>
      <dgm:spPr/>
      <dgm:t>
        <a:bodyPr/>
        <a:lstStyle/>
        <a:p>
          <a:endParaRPr lang="it-IT"/>
        </a:p>
      </dgm:t>
    </dgm:pt>
    <dgm:pt modelId="{2C90836C-15F9-405D-9004-0D610638807E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Manutenzione Impianti Elevatori: 1.579</a:t>
          </a:r>
          <a:endParaRPr lang="it-IT" dirty="0">
            <a:solidFill>
              <a:srgbClr val="0B337B"/>
            </a:solidFill>
          </a:endParaRPr>
        </a:p>
      </dgm:t>
    </dgm:pt>
    <dgm:pt modelId="{BA39A1D0-5144-41B6-9CAC-5DB95EEE7709}" type="parTrans" cxnId="{D85579D2-018D-4127-8ABC-78035F649089}">
      <dgm:prSet/>
      <dgm:spPr/>
      <dgm:t>
        <a:bodyPr/>
        <a:lstStyle/>
        <a:p>
          <a:endParaRPr lang="it-IT"/>
        </a:p>
      </dgm:t>
    </dgm:pt>
    <dgm:pt modelId="{E3F9006A-824C-4A51-86F2-DEC1D3E3CAF2}" type="sibTrans" cxnId="{D85579D2-018D-4127-8ABC-78035F649089}">
      <dgm:prSet/>
      <dgm:spPr/>
      <dgm:t>
        <a:bodyPr/>
        <a:lstStyle/>
        <a:p>
          <a:endParaRPr lang="it-IT"/>
        </a:p>
      </dgm:t>
    </dgm:pt>
    <dgm:pt modelId="{093C0BEC-4E22-4075-AEC0-B1F20E571011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Manutenzione  Imp. Antincendio:  3.668</a:t>
          </a:r>
          <a:endParaRPr lang="it-IT" dirty="0">
            <a:solidFill>
              <a:srgbClr val="0B337B"/>
            </a:solidFill>
          </a:endParaRPr>
        </a:p>
      </dgm:t>
    </dgm:pt>
    <dgm:pt modelId="{7E296E03-E1A7-4096-8CDB-ACBB2F23C8FD}" type="sibTrans" cxnId="{68BA4DCD-B6FF-4FC5-BA92-8787CD8CE605}">
      <dgm:prSet/>
      <dgm:spPr/>
      <dgm:t>
        <a:bodyPr/>
        <a:lstStyle/>
        <a:p>
          <a:endParaRPr lang="it-IT"/>
        </a:p>
      </dgm:t>
    </dgm:pt>
    <dgm:pt modelId="{D2BC9231-6C0E-4A04-BD7F-D9A992AB8C5B}" type="parTrans" cxnId="{68BA4DCD-B6FF-4FC5-BA92-8787CD8CE605}">
      <dgm:prSet/>
      <dgm:spPr/>
      <dgm:t>
        <a:bodyPr/>
        <a:lstStyle/>
        <a:p>
          <a:endParaRPr lang="it-IT"/>
        </a:p>
      </dgm:t>
    </dgm:pt>
    <dgm:pt modelId="{6986613F-7710-4EFA-B4E3-BE81B54F386F}" type="pres">
      <dgm:prSet presAssocID="{CF2F20CD-91ED-47DA-B256-555EE64C15A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87B1E2-F307-4981-93DC-DD536AD54940}" type="pres">
      <dgm:prSet presAssocID="{8FF63056-C15C-44CB-B7B6-68A8EEE5DCD0}" presName="comp" presStyleCnt="0"/>
      <dgm:spPr/>
    </dgm:pt>
    <dgm:pt modelId="{F82A0764-846E-41E6-B79B-E267B5D49DC6}" type="pres">
      <dgm:prSet presAssocID="{8FF63056-C15C-44CB-B7B6-68A8EEE5DCD0}" presName="box" presStyleLbl="node1" presStyleIdx="0" presStyleCnt="8"/>
      <dgm:spPr/>
      <dgm:t>
        <a:bodyPr/>
        <a:lstStyle/>
        <a:p>
          <a:endParaRPr lang="it-IT"/>
        </a:p>
      </dgm:t>
    </dgm:pt>
    <dgm:pt modelId="{B51505BA-9438-47EE-95D7-E5AAC8833415}" type="pres">
      <dgm:prSet presAssocID="{8FF63056-C15C-44CB-B7B6-68A8EEE5DCD0}" presName="img" presStyleLbl="fgImgPlace1" presStyleIdx="0" presStyleCnt="8" custScaleX="6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A2B17A-BD25-4F77-A9B7-CBAB875D8F54}" type="pres">
      <dgm:prSet presAssocID="{8FF63056-C15C-44CB-B7B6-68A8EEE5DCD0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5A8904-D63C-42BD-A76F-A73CEBC0095C}" type="pres">
      <dgm:prSet presAssocID="{BC8526E8-DCB2-4B32-AB6A-EE24EB65512E}" presName="spacer" presStyleCnt="0"/>
      <dgm:spPr/>
    </dgm:pt>
    <dgm:pt modelId="{A7D5015B-BFE0-408D-947A-7C18EC7D7935}" type="pres">
      <dgm:prSet presAssocID="{5F77259B-73C6-452A-8B1E-86E93D9B9F2B}" presName="comp" presStyleCnt="0"/>
      <dgm:spPr/>
    </dgm:pt>
    <dgm:pt modelId="{6934646E-BB1D-4AC0-887F-164EF23DCCB0}" type="pres">
      <dgm:prSet presAssocID="{5F77259B-73C6-452A-8B1E-86E93D9B9F2B}" presName="box" presStyleLbl="node1" presStyleIdx="1" presStyleCnt="8" custLinFactNeighborY="1611"/>
      <dgm:spPr/>
      <dgm:t>
        <a:bodyPr/>
        <a:lstStyle/>
        <a:p>
          <a:endParaRPr lang="it-IT"/>
        </a:p>
      </dgm:t>
    </dgm:pt>
    <dgm:pt modelId="{FD2B7B18-0683-4EB8-B030-4D6EA37ADC59}" type="pres">
      <dgm:prSet presAssocID="{5F77259B-73C6-452A-8B1E-86E93D9B9F2B}" presName="img" presStyleLbl="fgImgPlace1" presStyleIdx="1" presStyleCnt="8" custScaleX="617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70728B-A3D0-4F63-9EEE-ACFFA713F8DD}" type="pres">
      <dgm:prSet presAssocID="{5F77259B-73C6-452A-8B1E-86E93D9B9F2B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26104F-C1C5-4063-8703-D05A9F64E7C2}" type="pres">
      <dgm:prSet presAssocID="{16F30D82-1451-4D83-AA2C-50E8FE84376D}" presName="spacer" presStyleCnt="0"/>
      <dgm:spPr/>
    </dgm:pt>
    <dgm:pt modelId="{DD583796-3C73-44B0-891F-EC50EC08EA75}" type="pres">
      <dgm:prSet presAssocID="{1A498F67-4AB4-48DF-A3A1-85FF392F86FD}" presName="comp" presStyleCnt="0"/>
      <dgm:spPr/>
    </dgm:pt>
    <dgm:pt modelId="{ECCD1FA1-C2B9-4B0E-8DC8-04925B1498A3}" type="pres">
      <dgm:prSet presAssocID="{1A498F67-4AB4-48DF-A3A1-85FF392F86FD}" presName="box" presStyleLbl="node1" presStyleIdx="2" presStyleCnt="8"/>
      <dgm:spPr/>
      <dgm:t>
        <a:bodyPr/>
        <a:lstStyle/>
        <a:p>
          <a:endParaRPr lang="it-IT"/>
        </a:p>
      </dgm:t>
    </dgm:pt>
    <dgm:pt modelId="{593E6543-760C-4D4D-AA45-CDC2197CDC6D}" type="pres">
      <dgm:prSet presAssocID="{1A498F67-4AB4-48DF-A3A1-85FF392F86FD}" presName="img" presStyleLbl="fgImgPlace1" presStyleIdx="2" presStyleCnt="8" custScaleX="617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DEBB97B-BF4D-4199-B3C7-E6B92FC3CE9D}" type="pres">
      <dgm:prSet presAssocID="{1A498F67-4AB4-48DF-A3A1-85FF392F86FD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B755B5-E9D1-4302-9442-9E567F5424D9}" type="pres">
      <dgm:prSet presAssocID="{515927F5-5E8C-4606-9E09-E9F5E0B96DB9}" presName="spacer" presStyleCnt="0"/>
      <dgm:spPr/>
    </dgm:pt>
    <dgm:pt modelId="{349ED01F-7941-48A3-A548-08323D6EE330}" type="pres">
      <dgm:prSet presAssocID="{29D8810A-2997-4A9B-B2B8-A96342BD4923}" presName="comp" presStyleCnt="0"/>
      <dgm:spPr/>
    </dgm:pt>
    <dgm:pt modelId="{80350A81-6B5F-4ACB-9092-823DD8426C7C}" type="pres">
      <dgm:prSet presAssocID="{29D8810A-2997-4A9B-B2B8-A96342BD4923}" presName="box" presStyleLbl="node1" presStyleIdx="3" presStyleCnt="8"/>
      <dgm:spPr/>
      <dgm:t>
        <a:bodyPr/>
        <a:lstStyle/>
        <a:p>
          <a:endParaRPr lang="it-IT"/>
        </a:p>
      </dgm:t>
    </dgm:pt>
    <dgm:pt modelId="{77E3435A-F3BF-4393-B009-81171E4224F8}" type="pres">
      <dgm:prSet presAssocID="{29D8810A-2997-4A9B-B2B8-A96342BD4923}" presName="img" presStyleLbl="fgImgPlace1" presStyleIdx="3" presStyleCnt="8" custScaleX="6179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B2F0E0-987B-4F26-9B99-22988753A4AF}" type="pres">
      <dgm:prSet presAssocID="{29D8810A-2997-4A9B-B2B8-A96342BD4923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736E8F-D2DE-483E-A7EA-4DA75353D9CF}" type="pres">
      <dgm:prSet presAssocID="{D423228C-747A-4D73-8D7C-800511873FBF}" presName="spacer" presStyleCnt="0"/>
      <dgm:spPr/>
    </dgm:pt>
    <dgm:pt modelId="{8426C808-CAAD-4FF2-A16C-F98992DA4015}" type="pres">
      <dgm:prSet presAssocID="{E84E9209-E012-496F-9BA9-F8A9D9CA8AC1}" presName="comp" presStyleCnt="0"/>
      <dgm:spPr/>
    </dgm:pt>
    <dgm:pt modelId="{D20FBDFF-CC70-4074-9A18-F7BAFE472EE4}" type="pres">
      <dgm:prSet presAssocID="{E84E9209-E012-496F-9BA9-F8A9D9CA8AC1}" presName="box" presStyleLbl="node1" presStyleIdx="4" presStyleCnt="8"/>
      <dgm:spPr/>
      <dgm:t>
        <a:bodyPr/>
        <a:lstStyle/>
        <a:p>
          <a:endParaRPr lang="it-IT"/>
        </a:p>
      </dgm:t>
    </dgm:pt>
    <dgm:pt modelId="{7EC10011-CD69-4A13-92E7-C91C5F257372}" type="pres">
      <dgm:prSet presAssocID="{E84E9209-E012-496F-9BA9-F8A9D9CA8AC1}" presName="img" presStyleLbl="fgImgPlace1" presStyleIdx="4" presStyleCnt="8" custScaleX="6179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D270969-74D8-45EB-A6DA-35C48B20F6BE}" type="pres">
      <dgm:prSet presAssocID="{E84E9209-E012-496F-9BA9-F8A9D9CA8AC1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DE9136-6AA2-49C2-A161-CC77D775F92D}" type="pres">
      <dgm:prSet presAssocID="{861DD2BF-54B8-43EE-9BC3-FDE1B8F7209D}" presName="spacer" presStyleCnt="0"/>
      <dgm:spPr/>
    </dgm:pt>
    <dgm:pt modelId="{DBC72D95-6472-47F8-91CD-097BADB291D0}" type="pres">
      <dgm:prSet presAssocID="{F8E27F58-09C2-4C1F-83D9-332916797A9B}" presName="comp" presStyleCnt="0"/>
      <dgm:spPr/>
    </dgm:pt>
    <dgm:pt modelId="{346C57C1-7F8F-4FB2-BA62-B79A0CD171B7}" type="pres">
      <dgm:prSet presAssocID="{F8E27F58-09C2-4C1F-83D9-332916797A9B}" presName="box" presStyleLbl="node1" presStyleIdx="5" presStyleCnt="8"/>
      <dgm:spPr/>
      <dgm:t>
        <a:bodyPr/>
        <a:lstStyle/>
        <a:p>
          <a:endParaRPr lang="it-IT"/>
        </a:p>
      </dgm:t>
    </dgm:pt>
    <dgm:pt modelId="{43922737-E04F-4DB3-8D2F-7D500B7019E7}" type="pres">
      <dgm:prSet presAssocID="{F8E27F58-09C2-4C1F-83D9-332916797A9B}" presName="img" presStyleLbl="fgImgPlace1" presStyleIdx="5" presStyleCnt="8" custScaleX="6179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075F041-6A2A-434A-8182-E76AA71096C9}" type="pres">
      <dgm:prSet presAssocID="{F8E27F58-09C2-4C1F-83D9-332916797A9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6D8249-45FD-41EA-8E2F-1FF49027A61C}" type="pres">
      <dgm:prSet presAssocID="{EA499734-FE91-469D-9254-614ABC4C33F5}" presName="spacer" presStyleCnt="0"/>
      <dgm:spPr/>
    </dgm:pt>
    <dgm:pt modelId="{872FD88D-BAD7-4AD9-AD97-75B997C940A5}" type="pres">
      <dgm:prSet presAssocID="{2C90836C-15F9-405D-9004-0D610638807E}" presName="comp" presStyleCnt="0"/>
      <dgm:spPr/>
    </dgm:pt>
    <dgm:pt modelId="{3DA5D894-6FB3-4A7F-A59A-E1A2DD97E1D8}" type="pres">
      <dgm:prSet presAssocID="{2C90836C-15F9-405D-9004-0D610638807E}" presName="box" presStyleLbl="node1" presStyleIdx="6" presStyleCnt="8"/>
      <dgm:spPr/>
      <dgm:t>
        <a:bodyPr/>
        <a:lstStyle/>
        <a:p>
          <a:endParaRPr lang="it-IT"/>
        </a:p>
      </dgm:t>
    </dgm:pt>
    <dgm:pt modelId="{084CD234-5756-48E4-BBC8-2C75D02E9EB3}" type="pres">
      <dgm:prSet presAssocID="{2C90836C-15F9-405D-9004-0D610638807E}" presName="img" presStyleLbl="fgImgPlace1" presStyleIdx="6" presStyleCnt="8" custScaleX="6179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CF62F79E-62C2-41E5-A07D-B247084FFDF7}" type="pres">
      <dgm:prSet presAssocID="{2C90836C-15F9-405D-9004-0D610638807E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81549E-5A68-4A8D-BCA1-F77D00A19BCC}" type="pres">
      <dgm:prSet presAssocID="{E3F9006A-824C-4A51-86F2-DEC1D3E3CAF2}" presName="spacer" presStyleCnt="0"/>
      <dgm:spPr/>
    </dgm:pt>
    <dgm:pt modelId="{301F7EB2-5282-4B25-9E6A-E7AACBEEC75A}" type="pres">
      <dgm:prSet presAssocID="{093C0BEC-4E22-4075-AEC0-B1F20E571011}" presName="comp" presStyleCnt="0"/>
      <dgm:spPr/>
    </dgm:pt>
    <dgm:pt modelId="{B15D31F4-E91E-4292-80E8-449B4739E2B4}" type="pres">
      <dgm:prSet presAssocID="{093C0BEC-4E22-4075-AEC0-B1F20E571011}" presName="box" presStyleLbl="node1" presStyleIdx="7" presStyleCnt="8"/>
      <dgm:spPr/>
      <dgm:t>
        <a:bodyPr/>
        <a:lstStyle/>
        <a:p>
          <a:endParaRPr lang="it-IT"/>
        </a:p>
      </dgm:t>
    </dgm:pt>
    <dgm:pt modelId="{A1374F38-2A37-4835-9404-2529DD824068}" type="pres">
      <dgm:prSet presAssocID="{093C0BEC-4E22-4075-AEC0-B1F20E571011}" presName="img" presStyleLbl="fgImgPlace1" presStyleIdx="7" presStyleCnt="8" custScaleX="6179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04B724DD-5593-4FB2-AF00-FAC67CBD641D}" type="pres">
      <dgm:prSet presAssocID="{093C0BEC-4E22-4075-AEC0-B1F20E571011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071BC24-73CB-43F4-A0BB-0703E218AC29}" type="presOf" srcId="{29D8810A-2997-4A9B-B2B8-A96342BD4923}" destId="{CEB2F0E0-987B-4F26-9B99-22988753A4AF}" srcOrd="1" destOrd="0" presId="urn:microsoft.com/office/officeart/2005/8/layout/vList4#1"/>
    <dgm:cxn modelId="{8C82F072-A1BF-417D-9A06-85C3520CD267}" type="presOf" srcId="{5F77259B-73C6-452A-8B1E-86E93D9B9F2B}" destId="{6934646E-BB1D-4AC0-887F-164EF23DCCB0}" srcOrd="0" destOrd="0" presId="urn:microsoft.com/office/officeart/2005/8/layout/vList4#1"/>
    <dgm:cxn modelId="{B4AF5117-EAB9-47FA-BF85-69746A790B16}" srcId="{CF2F20CD-91ED-47DA-B256-555EE64C15A9}" destId="{29D8810A-2997-4A9B-B2B8-A96342BD4923}" srcOrd="3" destOrd="0" parTransId="{1FBFFA48-9576-43F5-81C3-3992E3D84606}" sibTransId="{D423228C-747A-4D73-8D7C-800511873FBF}"/>
    <dgm:cxn modelId="{F30D0ACC-8279-4028-BC43-777D70238C54}" type="presOf" srcId="{8FF63056-C15C-44CB-B7B6-68A8EEE5DCD0}" destId="{F82A0764-846E-41E6-B79B-E267B5D49DC6}" srcOrd="0" destOrd="0" presId="urn:microsoft.com/office/officeart/2005/8/layout/vList4#1"/>
    <dgm:cxn modelId="{42F43250-C647-4D36-A5CB-3F08A7FF5892}" srcId="{CF2F20CD-91ED-47DA-B256-555EE64C15A9}" destId="{5F77259B-73C6-452A-8B1E-86E93D9B9F2B}" srcOrd="1" destOrd="0" parTransId="{23C3DFF3-61F9-4161-871F-E469A243ABEE}" sibTransId="{16F30D82-1451-4D83-AA2C-50E8FE84376D}"/>
    <dgm:cxn modelId="{B0B4EBE1-ADA4-45E8-8C14-35120565775C}" type="presOf" srcId="{093C0BEC-4E22-4075-AEC0-B1F20E571011}" destId="{B15D31F4-E91E-4292-80E8-449B4739E2B4}" srcOrd="0" destOrd="0" presId="urn:microsoft.com/office/officeart/2005/8/layout/vList4#1"/>
    <dgm:cxn modelId="{21769485-0AC7-476E-B263-4DF086E0D040}" type="presOf" srcId="{2C90836C-15F9-405D-9004-0D610638807E}" destId="{CF62F79E-62C2-41E5-A07D-B247084FFDF7}" srcOrd="1" destOrd="0" presId="urn:microsoft.com/office/officeart/2005/8/layout/vList4#1"/>
    <dgm:cxn modelId="{68BA4DCD-B6FF-4FC5-BA92-8787CD8CE605}" srcId="{CF2F20CD-91ED-47DA-B256-555EE64C15A9}" destId="{093C0BEC-4E22-4075-AEC0-B1F20E571011}" srcOrd="7" destOrd="0" parTransId="{D2BC9231-6C0E-4A04-BD7F-D9A992AB8C5B}" sibTransId="{7E296E03-E1A7-4096-8CDB-ACBB2F23C8FD}"/>
    <dgm:cxn modelId="{8FD6F95E-E550-42EF-BD22-B437F2A4ACB5}" srcId="{CF2F20CD-91ED-47DA-B256-555EE64C15A9}" destId="{F8E27F58-09C2-4C1F-83D9-332916797A9B}" srcOrd="5" destOrd="0" parTransId="{10CCEA77-1EFD-4C2D-AA4A-9F7DC892BDF6}" sibTransId="{EA499734-FE91-469D-9254-614ABC4C33F5}"/>
    <dgm:cxn modelId="{644BD1C3-89F4-43D6-B6A1-6DAFA6F10463}" type="presOf" srcId="{F8E27F58-09C2-4C1F-83D9-332916797A9B}" destId="{D075F041-6A2A-434A-8182-E76AA71096C9}" srcOrd="1" destOrd="0" presId="urn:microsoft.com/office/officeart/2005/8/layout/vList4#1"/>
    <dgm:cxn modelId="{5AEAACEC-7705-4C90-B738-3650233A7446}" srcId="{CF2F20CD-91ED-47DA-B256-555EE64C15A9}" destId="{8FF63056-C15C-44CB-B7B6-68A8EEE5DCD0}" srcOrd="0" destOrd="0" parTransId="{DC100D64-291C-4B12-885F-D491EE9D0855}" sibTransId="{BC8526E8-DCB2-4B32-AB6A-EE24EB65512E}"/>
    <dgm:cxn modelId="{3BC26CA3-C5A1-4974-801E-2533AA4C57A8}" type="presOf" srcId="{093C0BEC-4E22-4075-AEC0-B1F20E571011}" destId="{04B724DD-5593-4FB2-AF00-FAC67CBD641D}" srcOrd="1" destOrd="0" presId="urn:microsoft.com/office/officeart/2005/8/layout/vList4#1"/>
    <dgm:cxn modelId="{6DA73C65-6E9C-478D-A5C8-EFFF87DCE4BC}" type="presOf" srcId="{1A498F67-4AB4-48DF-A3A1-85FF392F86FD}" destId="{ECCD1FA1-C2B9-4B0E-8DC8-04925B1498A3}" srcOrd="0" destOrd="0" presId="urn:microsoft.com/office/officeart/2005/8/layout/vList4#1"/>
    <dgm:cxn modelId="{E866D349-84D2-477A-A0A3-F8431B843954}" srcId="{CF2F20CD-91ED-47DA-B256-555EE64C15A9}" destId="{E84E9209-E012-496F-9BA9-F8A9D9CA8AC1}" srcOrd="4" destOrd="0" parTransId="{21FCA6F7-8353-4462-B331-00EB17F1B29D}" sibTransId="{861DD2BF-54B8-43EE-9BC3-FDE1B8F7209D}"/>
    <dgm:cxn modelId="{A1BDA54B-A9FB-4AE7-8CE4-666105E0D009}" srcId="{CF2F20CD-91ED-47DA-B256-555EE64C15A9}" destId="{1A498F67-4AB4-48DF-A3A1-85FF392F86FD}" srcOrd="2" destOrd="0" parTransId="{70DEE3B2-4EA9-4A6B-BEBC-EE3E7BBD8E48}" sibTransId="{515927F5-5E8C-4606-9E09-E9F5E0B96DB9}"/>
    <dgm:cxn modelId="{7514BA4A-3A0E-4657-B57F-B85594D25F91}" type="presOf" srcId="{1A498F67-4AB4-48DF-A3A1-85FF392F86FD}" destId="{4DEBB97B-BF4D-4199-B3C7-E6B92FC3CE9D}" srcOrd="1" destOrd="0" presId="urn:microsoft.com/office/officeart/2005/8/layout/vList4#1"/>
    <dgm:cxn modelId="{165FC71B-A08C-44CB-8C63-BE89B78B5CA4}" type="presOf" srcId="{E84E9209-E012-496F-9BA9-F8A9D9CA8AC1}" destId="{D20FBDFF-CC70-4074-9A18-F7BAFE472EE4}" srcOrd="0" destOrd="0" presId="urn:microsoft.com/office/officeart/2005/8/layout/vList4#1"/>
    <dgm:cxn modelId="{D85579D2-018D-4127-8ABC-78035F649089}" srcId="{CF2F20CD-91ED-47DA-B256-555EE64C15A9}" destId="{2C90836C-15F9-405D-9004-0D610638807E}" srcOrd="6" destOrd="0" parTransId="{BA39A1D0-5144-41B6-9CAC-5DB95EEE7709}" sibTransId="{E3F9006A-824C-4A51-86F2-DEC1D3E3CAF2}"/>
    <dgm:cxn modelId="{50CBE0F5-AF2B-474F-94DD-D9C68A6225D2}" type="presOf" srcId="{CF2F20CD-91ED-47DA-B256-555EE64C15A9}" destId="{6986613F-7710-4EFA-B4E3-BE81B54F386F}" srcOrd="0" destOrd="0" presId="urn:microsoft.com/office/officeart/2005/8/layout/vList4#1"/>
    <dgm:cxn modelId="{4E4F08E7-561A-4816-90E5-DF7A325858EA}" type="presOf" srcId="{29D8810A-2997-4A9B-B2B8-A96342BD4923}" destId="{80350A81-6B5F-4ACB-9092-823DD8426C7C}" srcOrd="0" destOrd="0" presId="urn:microsoft.com/office/officeart/2005/8/layout/vList4#1"/>
    <dgm:cxn modelId="{BF550DCA-0155-4833-9533-77C7D7CE6602}" type="presOf" srcId="{E84E9209-E012-496F-9BA9-F8A9D9CA8AC1}" destId="{6D270969-74D8-45EB-A6DA-35C48B20F6BE}" srcOrd="1" destOrd="0" presId="urn:microsoft.com/office/officeart/2005/8/layout/vList4#1"/>
    <dgm:cxn modelId="{62F65D3E-7F4B-4B0C-8356-73D79BAFA254}" type="presOf" srcId="{8FF63056-C15C-44CB-B7B6-68A8EEE5DCD0}" destId="{8DA2B17A-BD25-4F77-A9B7-CBAB875D8F54}" srcOrd="1" destOrd="0" presId="urn:microsoft.com/office/officeart/2005/8/layout/vList4#1"/>
    <dgm:cxn modelId="{0A822A7F-BBA4-4DD5-9836-E5EBDC620C4C}" type="presOf" srcId="{5F77259B-73C6-452A-8B1E-86E93D9B9F2B}" destId="{9070728B-A3D0-4F63-9EEE-ACFFA713F8DD}" srcOrd="1" destOrd="0" presId="urn:microsoft.com/office/officeart/2005/8/layout/vList4#1"/>
    <dgm:cxn modelId="{17D8AD45-C770-460E-BD27-250DB6B67E94}" type="presOf" srcId="{2C90836C-15F9-405D-9004-0D610638807E}" destId="{3DA5D894-6FB3-4A7F-A59A-E1A2DD97E1D8}" srcOrd="0" destOrd="0" presId="urn:microsoft.com/office/officeart/2005/8/layout/vList4#1"/>
    <dgm:cxn modelId="{3D7B5C02-1C08-4C7D-968E-62AD22184988}" type="presOf" srcId="{F8E27F58-09C2-4C1F-83D9-332916797A9B}" destId="{346C57C1-7F8F-4FB2-BA62-B79A0CD171B7}" srcOrd="0" destOrd="0" presId="urn:microsoft.com/office/officeart/2005/8/layout/vList4#1"/>
    <dgm:cxn modelId="{D9E97A85-A236-4BF6-9DE3-98BD7ED2E19A}" type="presParOf" srcId="{6986613F-7710-4EFA-B4E3-BE81B54F386F}" destId="{E487B1E2-F307-4981-93DC-DD536AD54940}" srcOrd="0" destOrd="0" presId="urn:microsoft.com/office/officeart/2005/8/layout/vList4#1"/>
    <dgm:cxn modelId="{83043C6B-6BA2-4537-B410-5C24DD834E52}" type="presParOf" srcId="{E487B1E2-F307-4981-93DC-DD536AD54940}" destId="{F82A0764-846E-41E6-B79B-E267B5D49DC6}" srcOrd="0" destOrd="0" presId="urn:microsoft.com/office/officeart/2005/8/layout/vList4#1"/>
    <dgm:cxn modelId="{58A30C74-8DF0-47E1-8C35-8A9F8976A67A}" type="presParOf" srcId="{E487B1E2-F307-4981-93DC-DD536AD54940}" destId="{B51505BA-9438-47EE-95D7-E5AAC8833415}" srcOrd="1" destOrd="0" presId="urn:microsoft.com/office/officeart/2005/8/layout/vList4#1"/>
    <dgm:cxn modelId="{78BAE5D8-7C0D-4684-A6E6-4CD7B76C2662}" type="presParOf" srcId="{E487B1E2-F307-4981-93DC-DD536AD54940}" destId="{8DA2B17A-BD25-4F77-A9B7-CBAB875D8F54}" srcOrd="2" destOrd="0" presId="urn:microsoft.com/office/officeart/2005/8/layout/vList4#1"/>
    <dgm:cxn modelId="{21A69067-5949-4058-B957-0EA0DC0A7B49}" type="presParOf" srcId="{6986613F-7710-4EFA-B4E3-BE81B54F386F}" destId="{895A8904-D63C-42BD-A76F-A73CEBC0095C}" srcOrd="1" destOrd="0" presId="urn:microsoft.com/office/officeart/2005/8/layout/vList4#1"/>
    <dgm:cxn modelId="{A04DEF89-3009-4184-85F3-BE9B4713A3FA}" type="presParOf" srcId="{6986613F-7710-4EFA-B4E3-BE81B54F386F}" destId="{A7D5015B-BFE0-408D-947A-7C18EC7D7935}" srcOrd="2" destOrd="0" presId="urn:microsoft.com/office/officeart/2005/8/layout/vList4#1"/>
    <dgm:cxn modelId="{689A8A32-E42C-4A84-ABEA-036782232240}" type="presParOf" srcId="{A7D5015B-BFE0-408D-947A-7C18EC7D7935}" destId="{6934646E-BB1D-4AC0-887F-164EF23DCCB0}" srcOrd="0" destOrd="0" presId="urn:microsoft.com/office/officeart/2005/8/layout/vList4#1"/>
    <dgm:cxn modelId="{4391CF12-9900-42A6-B88E-9EEE949F0760}" type="presParOf" srcId="{A7D5015B-BFE0-408D-947A-7C18EC7D7935}" destId="{FD2B7B18-0683-4EB8-B030-4D6EA37ADC59}" srcOrd="1" destOrd="0" presId="urn:microsoft.com/office/officeart/2005/8/layout/vList4#1"/>
    <dgm:cxn modelId="{1224EF2D-9302-4848-859C-9F613096148C}" type="presParOf" srcId="{A7D5015B-BFE0-408D-947A-7C18EC7D7935}" destId="{9070728B-A3D0-4F63-9EEE-ACFFA713F8DD}" srcOrd="2" destOrd="0" presId="urn:microsoft.com/office/officeart/2005/8/layout/vList4#1"/>
    <dgm:cxn modelId="{BCDD4EBD-C297-4AD2-AF55-FF0800231B81}" type="presParOf" srcId="{6986613F-7710-4EFA-B4E3-BE81B54F386F}" destId="{D926104F-C1C5-4063-8703-D05A9F64E7C2}" srcOrd="3" destOrd="0" presId="urn:microsoft.com/office/officeart/2005/8/layout/vList4#1"/>
    <dgm:cxn modelId="{4BDD9D51-0A92-4A3F-8735-8A86E047E334}" type="presParOf" srcId="{6986613F-7710-4EFA-B4E3-BE81B54F386F}" destId="{DD583796-3C73-44B0-891F-EC50EC08EA75}" srcOrd="4" destOrd="0" presId="urn:microsoft.com/office/officeart/2005/8/layout/vList4#1"/>
    <dgm:cxn modelId="{D934644C-5D6A-4CD7-9335-6C40C3830392}" type="presParOf" srcId="{DD583796-3C73-44B0-891F-EC50EC08EA75}" destId="{ECCD1FA1-C2B9-4B0E-8DC8-04925B1498A3}" srcOrd="0" destOrd="0" presId="urn:microsoft.com/office/officeart/2005/8/layout/vList4#1"/>
    <dgm:cxn modelId="{00187D46-2236-436B-BF2D-A46CD8736A69}" type="presParOf" srcId="{DD583796-3C73-44B0-891F-EC50EC08EA75}" destId="{593E6543-760C-4D4D-AA45-CDC2197CDC6D}" srcOrd="1" destOrd="0" presId="urn:microsoft.com/office/officeart/2005/8/layout/vList4#1"/>
    <dgm:cxn modelId="{080E1FE9-967C-4FD1-AD6D-86F0BDA7E951}" type="presParOf" srcId="{DD583796-3C73-44B0-891F-EC50EC08EA75}" destId="{4DEBB97B-BF4D-4199-B3C7-E6B92FC3CE9D}" srcOrd="2" destOrd="0" presId="urn:microsoft.com/office/officeart/2005/8/layout/vList4#1"/>
    <dgm:cxn modelId="{98FC3FDF-0F77-4181-B946-1918B091F4D9}" type="presParOf" srcId="{6986613F-7710-4EFA-B4E3-BE81B54F386F}" destId="{42B755B5-E9D1-4302-9442-9E567F5424D9}" srcOrd="5" destOrd="0" presId="urn:microsoft.com/office/officeart/2005/8/layout/vList4#1"/>
    <dgm:cxn modelId="{B95D2B2E-92EB-4B57-912C-6D5E5E9CD299}" type="presParOf" srcId="{6986613F-7710-4EFA-B4E3-BE81B54F386F}" destId="{349ED01F-7941-48A3-A548-08323D6EE330}" srcOrd="6" destOrd="0" presId="urn:microsoft.com/office/officeart/2005/8/layout/vList4#1"/>
    <dgm:cxn modelId="{6ADD70B8-FE65-4CD9-9F60-2B3ED8DDCAF0}" type="presParOf" srcId="{349ED01F-7941-48A3-A548-08323D6EE330}" destId="{80350A81-6B5F-4ACB-9092-823DD8426C7C}" srcOrd="0" destOrd="0" presId="urn:microsoft.com/office/officeart/2005/8/layout/vList4#1"/>
    <dgm:cxn modelId="{67517043-FA28-4E9C-A328-1BE80AF6B869}" type="presParOf" srcId="{349ED01F-7941-48A3-A548-08323D6EE330}" destId="{77E3435A-F3BF-4393-B009-81171E4224F8}" srcOrd="1" destOrd="0" presId="urn:microsoft.com/office/officeart/2005/8/layout/vList4#1"/>
    <dgm:cxn modelId="{EE27E332-41A8-4BF2-9B94-DEBA6FA4CF48}" type="presParOf" srcId="{349ED01F-7941-48A3-A548-08323D6EE330}" destId="{CEB2F0E0-987B-4F26-9B99-22988753A4AF}" srcOrd="2" destOrd="0" presId="urn:microsoft.com/office/officeart/2005/8/layout/vList4#1"/>
    <dgm:cxn modelId="{4D64E6BB-1A8D-4D86-BEDD-6D65A44BCC8E}" type="presParOf" srcId="{6986613F-7710-4EFA-B4E3-BE81B54F386F}" destId="{04736E8F-D2DE-483E-A7EA-4DA75353D9CF}" srcOrd="7" destOrd="0" presId="urn:microsoft.com/office/officeart/2005/8/layout/vList4#1"/>
    <dgm:cxn modelId="{EA33E2EF-23AD-48D5-9918-996F07AF5ED3}" type="presParOf" srcId="{6986613F-7710-4EFA-B4E3-BE81B54F386F}" destId="{8426C808-CAAD-4FF2-A16C-F98992DA4015}" srcOrd="8" destOrd="0" presId="urn:microsoft.com/office/officeart/2005/8/layout/vList4#1"/>
    <dgm:cxn modelId="{C9D86DB6-7448-45A9-977B-45530563C55D}" type="presParOf" srcId="{8426C808-CAAD-4FF2-A16C-F98992DA4015}" destId="{D20FBDFF-CC70-4074-9A18-F7BAFE472EE4}" srcOrd="0" destOrd="0" presId="urn:microsoft.com/office/officeart/2005/8/layout/vList4#1"/>
    <dgm:cxn modelId="{F4FBD49A-EFC5-4DC8-BDCA-DF1CF306169E}" type="presParOf" srcId="{8426C808-CAAD-4FF2-A16C-F98992DA4015}" destId="{7EC10011-CD69-4A13-92E7-C91C5F257372}" srcOrd="1" destOrd="0" presId="urn:microsoft.com/office/officeart/2005/8/layout/vList4#1"/>
    <dgm:cxn modelId="{9EF154DC-A591-495E-A6F9-AF35374D8857}" type="presParOf" srcId="{8426C808-CAAD-4FF2-A16C-F98992DA4015}" destId="{6D270969-74D8-45EB-A6DA-35C48B20F6BE}" srcOrd="2" destOrd="0" presId="urn:microsoft.com/office/officeart/2005/8/layout/vList4#1"/>
    <dgm:cxn modelId="{9D14AB47-26AA-4E48-AD71-37DDDD6D4F23}" type="presParOf" srcId="{6986613F-7710-4EFA-B4E3-BE81B54F386F}" destId="{F2DE9136-6AA2-49C2-A161-CC77D775F92D}" srcOrd="9" destOrd="0" presId="urn:microsoft.com/office/officeart/2005/8/layout/vList4#1"/>
    <dgm:cxn modelId="{AF4903E4-947B-492C-A989-65C4AE0C027A}" type="presParOf" srcId="{6986613F-7710-4EFA-B4E3-BE81B54F386F}" destId="{DBC72D95-6472-47F8-91CD-097BADB291D0}" srcOrd="10" destOrd="0" presId="urn:microsoft.com/office/officeart/2005/8/layout/vList4#1"/>
    <dgm:cxn modelId="{C1D212D6-836E-4078-BBE9-9EC721CF11FA}" type="presParOf" srcId="{DBC72D95-6472-47F8-91CD-097BADB291D0}" destId="{346C57C1-7F8F-4FB2-BA62-B79A0CD171B7}" srcOrd="0" destOrd="0" presId="urn:microsoft.com/office/officeart/2005/8/layout/vList4#1"/>
    <dgm:cxn modelId="{D3338751-5FDE-4000-8D73-ADDC6DF6BD4A}" type="presParOf" srcId="{DBC72D95-6472-47F8-91CD-097BADB291D0}" destId="{43922737-E04F-4DB3-8D2F-7D500B7019E7}" srcOrd="1" destOrd="0" presId="urn:microsoft.com/office/officeart/2005/8/layout/vList4#1"/>
    <dgm:cxn modelId="{9411164D-4B14-421D-9809-43B5F613AC8B}" type="presParOf" srcId="{DBC72D95-6472-47F8-91CD-097BADB291D0}" destId="{D075F041-6A2A-434A-8182-E76AA71096C9}" srcOrd="2" destOrd="0" presId="urn:microsoft.com/office/officeart/2005/8/layout/vList4#1"/>
    <dgm:cxn modelId="{EB61BDCD-7A67-4905-AF71-D33844D63B2F}" type="presParOf" srcId="{6986613F-7710-4EFA-B4E3-BE81B54F386F}" destId="{5E6D8249-45FD-41EA-8E2F-1FF49027A61C}" srcOrd="11" destOrd="0" presId="urn:microsoft.com/office/officeart/2005/8/layout/vList4#1"/>
    <dgm:cxn modelId="{2B1E7B34-F530-485D-9EEC-A95D8E69A971}" type="presParOf" srcId="{6986613F-7710-4EFA-B4E3-BE81B54F386F}" destId="{872FD88D-BAD7-4AD9-AD97-75B997C940A5}" srcOrd="12" destOrd="0" presId="urn:microsoft.com/office/officeart/2005/8/layout/vList4#1"/>
    <dgm:cxn modelId="{E5E82778-99D2-4377-9B1D-7D19C836D98A}" type="presParOf" srcId="{872FD88D-BAD7-4AD9-AD97-75B997C940A5}" destId="{3DA5D894-6FB3-4A7F-A59A-E1A2DD97E1D8}" srcOrd="0" destOrd="0" presId="urn:microsoft.com/office/officeart/2005/8/layout/vList4#1"/>
    <dgm:cxn modelId="{498A789C-9950-4A07-B172-ED5C65828D20}" type="presParOf" srcId="{872FD88D-BAD7-4AD9-AD97-75B997C940A5}" destId="{084CD234-5756-48E4-BBC8-2C75D02E9EB3}" srcOrd="1" destOrd="0" presId="urn:microsoft.com/office/officeart/2005/8/layout/vList4#1"/>
    <dgm:cxn modelId="{ACE196EC-5225-4722-8598-CF0CDF9E02EC}" type="presParOf" srcId="{872FD88D-BAD7-4AD9-AD97-75B997C940A5}" destId="{CF62F79E-62C2-41E5-A07D-B247084FFDF7}" srcOrd="2" destOrd="0" presId="urn:microsoft.com/office/officeart/2005/8/layout/vList4#1"/>
    <dgm:cxn modelId="{66EF3A11-9196-46EB-A7A1-FA9DC01E54D0}" type="presParOf" srcId="{6986613F-7710-4EFA-B4E3-BE81B54F386F}" destId="{3F81549E-5A68-4A8D-BCA1-F77D00A19BCC}" srcOrd="13" destOrd="0" presId="urn:microsoft.com/office/officeart/2005/8/layout/vList4#1"/>
    <dgm:cxn modelId="{19474659-6565-4EA9-9473-31A3DBECA0A8}" type="presParOf" srcId="{6986613F-7710-4EFA-B4E3-BE81B54F386F}" destId="{301F7EB2-5282-4B25-9E6A-E7AACBEEC75A}" srcOrd="14" destOrd="0" presId="urn:microsoft.com/office/officeart/2005/8/layout/vList4#1"/>
    <dgm:cxn modelId="{424646D8-681F-467D-8B4D-D57741117718}" type="presParOf" srcId="{301F7EB2-5282-4B25-9E6A-E7AACBEEC75A}" destId="{B15D31F4-E91E-4292-80E8-449B4739E2B4}" srcOrd="0" destOrd="0" presId="urn:microsoft.com/office/officeart/2005/8/layout/vList4#1"/>
    <dgm:cxn modelId="{7E3C62E3-52F8-4A32-8867-748C0C5DB377}" type="presParOf" srcId="{301F7EB2-5282-4B25-9E6A-E7AACBEEC75A}" destId="{A1374F38-2A37-4835-9404-2529DD824068}" srcOrd="1" destOrd="0" presId="urn:microsoft.com/office/officeart/2005/8/layout/vList4#1"/>
    <dgm:cxn modelId="{3AA222F2-44C9-43BE-9AFB-823D8D638141}" type="presParOf" srcId="{301F7EB2-5282-4B25-9E6A-E7AACBEEC75A}" destId="{04B724DD-5593-4FB2-AF00-FAC67CBD641D}" srcOrd="2" destOrd="0" presId="urn:microsoft.com/office/officeart/2005/8/layout/vList4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2F20CD-91ED-47DA-B256-555EE64C15A9}" type="doc">
      <dgm:prSet loTypeId="urn:microsoft.com/office/officeart/2005/8/layout/vList4#2" loCatId="list" qsTypeId="urn:microsoft.com/office/officeart/2005/8/quickstyle/3d6" qsCatId="3D" csTypeId="urn:microsoft.com/office/officeart/2005/8/colors/accent1_2" csCatId="accent1" phldr="1"/>
      <dgm:spPr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it-IT"/>
        </a:p>
      </dgm:t>
    </dgm:pt>
    <dgm:pt modelId="{8FF63056-C15C-44CB-B7B6-68A8EEE5DCD0}">
      <dgm:prSet phldrT="[Testo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sz="1600" dirty="0" smtClean="0">
              <a:solidFill>
                <a:srgbClr val="0B337B"/>
              </a:solidFill>
              <a:latin typeface="Trebuchet MS" pitchFamily="34" charset="0"/>
            </a:rPr>
            <a:t>Servizi di Igiene Ambientale: 40.774</a:t>
          </a:r>
          <a:endParaRPr lang="it-IT" sz="1600" dirty="0">
            <a:solidFill>
              <a:srgbClr val="0B337B"/>
            </a:solidFill>
          </a:endParaRPr>
        </a:p>
      </dgm:t>
    </dgm:pt>
    <dgm:pt modelId="{DC100D64-291C-4B12-885F-D491EE9D0855}" type="parTrans" cxnId="{5AEAACEC-7705-4C90-B738-3650233A7446}">
      <dgm:prSet/>
      <dgm:spPr/>
      <dgm:t>
        <a:bodyPr/>
        <a:lstStyle/>
        <a:p>
          <a:endParaRPr lang="it-IT"/>
        </a:p>
      </dgm:t>
    </dgm:pt>
    <dgm:pt modelId="{BC8526E8-DCB2-4B32-AB6A-EE24EB65512E}" type="sibTrans" cxnId="{5AEAACEC-7705-4C90-B738-3650233A7446}">
      <dgm:prSet/>
      <dgm:spPr/>
      <dgm:t>
        <a:bodyPr/>
        <a:lstStyle/>
        <a:p>
          <a:endParaRPr lang="it-IT"/>
        </a:p>
      </dgm:t>
    </dgm:pt>
    <dgm:pt modelId="{5F77259B-73C6-452A-8B1E-86E93D9B9F2B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Materiale Igienico Sanitario: 35.569</a:t>
          </a:r>
          <a:endParaRPr lang="it-IT" dirty="0">
            <a:solidFill>
              <a:srgbClr val="0B337B"/>
            </a:solidFill>
          </a:endParaRPr>
        </a:p>
      </dgm:t>
    </dgm:pt>
    <dgm:pt modelId="{23C3DFF3-61F9-4161-871F-E469A243ABEE}" type="parTrans" cxnId="{42F43250-C647-4D36-A5CB-3F08A7FF5892}">
      <dgm:prSet/>
      <dgm:spPr/>
      <dgm:t>
        <a:bodyPr/>
        <a:lstStyle/>
        <a:p>
          <a:endParaRPr lang="it-IT"/>
        </a:p>
      </dgm:t>
    </dgm:pt>
    <dgm:pt modelId="{16F30D82-1451-4D83-AA2C-50E8FE84376D}" type="sibTrans" cxnId="{42F43250-C647-4D36-A5CB-3F08A7FF5892}">
      <dgm:prSet/>
      <dgm:spPr/>
      <dgm:t>
        <a:bodyPr/>
        <a:lstStyle/>
        <a:p>
          <a:endParaRPr lang="it-IT"/>
        </a:p>
      </dgm:t>
    </dgm:pt>
    <dgm:pt modelId="{1A498F67-4AB4-48DF-A3A1-85FF392F86FD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Materiale Elettrico: 14.819</a:t>
          </a:r>
          <a:endParaRPr lang="it-IT" dirty="0">
            <a:solidFill>
              <a:srgbClr val="0B337B"/>
            </a:solidFill>
          </a:endParaRPr>
        </a:p>
      </dgm:t>
    </dgm:pt>
    <dgm:pt modelId="{70DEE3B2-4EA9-4A6B-BEBC-EE3E7BBD8E48}" type="parTrans" cxnId="{A1BDA54B-A9FB-4AE7-8CE4-666105E0D009}">
      <dgm:prSet/>
      <dgm:spPr/>
      <dgm:t>
        <a:bodyPr/>
        <a:lstStyle/>
        <a:p>
          <a:endParaRPr lang="it-IT"/>
        </a:p>
      </dgm:t>
    </dgm:pt>
    <dgm:pt modelId="{515927F5-5E8C-4606-9E09-E9F5E0B96DB9}" type="sibTrans" cxnId="{A1BDA54B-A9FB-4AE7-8CE4-666105E0D009}">
      <dgm:prSet/>
      <dgm:spPr/>
      <dgm:t>
        <a:bodyPr/>
        <a:lstStyle/>
        <a:p>
          <a:endParaRPr lang="it-IT"/>
        </a:p>
      </dgm:t>
    </dgm:pt>
    <dgm:pt modelId="{29D8810A-2997-4A9B-B2B8-A96342BD4923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Beni e Servizi Sanità: 11.761</a:t>
          </a:r>
          <a:endParaRPr lang="it-IT" dirty="0">
            <a:solidFill>
              <a:srgbClr val="0B337B"/>
            </a:solidFill>
          </a:endParaRPr>
        </a:p>
      </dgm:t>
    </dgm:pt>
    <dgm:pt modelId="{1FBFFA48-9576-43F5-81C3-3992E3D84606}" type="parTrans" cxnId="{B4AF5117-EAB9-47FA-BF85-69746A790B16}">
      <dgm:prSet/>
      <dgm:spPr/>
      <dgm:t>
        <a:bodyPr/>
        <a:lstStyle/>
        <a:p>
          <a:endParaRPr lang="it-IT"/>
        </a:p>
      </dgm:t>
    </dgm:pt>
    <dgm:pt modelId="{D423228C-747A-4D73-8D7C-800511873FBF}" type="sibTrans" cxnId="{B4AF5117-EAB9-47FA-BF85-69746A790B16}">
      <dgm:prSet/>
      <dgm:spPr/>
      <dgm:t>
        <a:bodyPr/>
        <a:lstStyle/>
        <a:p>
          <a:endParaRPr lang="it-IT"/>
        </a:p>
      </dgm:t>
    </dgm:pt>
    <dgm:pt modelId="{E84E9209-E012-496F-9BA9-F8A9D9CA8AC1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Dispositivi di protezione individuale: 25.695</a:t>
          </a:r>
          <a:endParaRPr lang="it-IT" dirty="0">
            <a:solidFill>
              <a:srgbClr val="0B337B"/>
            </a:solidFill>
          </a:endParaRPr>
        </a:p>
      </dgm:t>
    </dgm:pt>
    <dgm:pt modelId="{21FCA6F7-8353-4462-B331-00EB17F1B29D}" type="parTrans" cxnId="{E866D349-84D2-477A-A0A3-F8431B843954}">
      <dgm:prSet/>
      <dgm:spPr/>
      <dgm:t>
        <a:bodyPr/>
        <a:lstStyle/>
        <a:p>
          <a:endParaRPr lang="it-IT"/>
        </a:p>
      </dgm:t>
    </dgm:pt>
    <dgm:pt modelId="{861DD2BF-54B8-43EE-9BC3-FDE1B8F7209D}" type="sibTrans" cxnId="{E866D349-84D2-477A-A0A3-F8431B843954}">
      <dgm:prSet/>
      <dgm:spPr/>
      <dgm:t>
        <a:bodyPr/>
        <a:lstStyle/>
        <a:p>
          <a:endParaRPr lang="it-IT"/>
        </a:p>
      </dgm:t>
    </dgm:pt>
    <dgm:pt modelId="{F8E27F58-09C2-4C1F-83D9-332916797A9B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Veicoli e Mobilità Sostenibile: 32</a:t>
          </a:r>
          <a:endParaRPr lang="it-IT" dirty="0">
            <a:solidFill>
              <a:srgbClr val="0B337B"/>
            </a:solidFill>
          </a:endParaRPr>
        </a:p>
      </dgm:t>
    </dgm:pt>
    <dgm:pt modelId="{10CCEA77-1EFD-4C2D-AA4A-9F7DC892BDF6}" type="parTrans" cxnId="{8FD6F95E-E550-42EF-BD22-B437F2A4ACB5}">
      <dgm:prSet/>
      <dgm:spPr/>
      <dgm:t>
        <a:bodyPr/>
        <a:lstStyle/>
        <a:p>
          <a:endParaRPr lang="it-IT"/>
        </a:p>
      </dgm:t>
    </dgm:pt>
    <dgm:pt modelId="{EA499734-FE91-469D-9254-614ABC4C33F5}" type="sibTrans" cxnId="{8FD6F95E-E550-42EF-BD22-B437F2A4ACB5}">
      <dgm:prSet/>
      <dgm:spPr/>
      <dgm:t>
        <a:bodyPr/>
        <a:lstStyle/>
        <a:p>
          <a:endParaRPr lang="it-IT"/>
        </a:p>
      </dgm:t>
    </dgm:pt>
    <dgm:pt modelId="{2C90836C-15F9-405D-9004-0D610638807E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Fonti rinnovabili: 	166</a:t>
          </a:r>
          <a:endParaRPr lang="it-IT" dirty="0">
            <a:solidFill>
              <a:srgbClr val="0B337B"/>
            </a:solidFill>
          </a:endParaRPr>
        </a:p>
      </dgm:t>
    </dgm:pt>
    <dgm:pt modelId="{BA39A1D0-5144-41B6-9CAC-5DB95EEE7709}" type="parTrans" cxnId="{D85579D2-018D-4127-8ABC-78035F649089}">
      <dgm:prSet/>
      <dgm:spPr/>
      <dgm:t>
        <a:bodyPr/>
        <a:lstStyle/>
        <a:p>
          <a:endParaRPr lang="it-IT"/>
        </a:p>
      </dgm:t>
    </dgm:pt>
    <dgm:pt modelId="{E3F9006A-824C-4A51-86F2-DEC1D3E3CAF2}" type="sibTrans" cxnId="{D85579D2-018D-4127-8ABC-78035F649089}">
      <dgm:prSet/>
      <dgm:spPr/>
      <dgm:t>
        <a:bodyPr/>
        <a:lstStyle/>
        <a:p>
          <a:endParaRPr lang="it-IT"/>
        </a:p>
      </dgm:t>
    </dgm:pt>
    <dgm:pt modelId="{093C0BEC-4E22-4075-AEC0-B1F20E571011}">
      <dgm:prSet phldrT="[Testo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it-IT" dirty="0" smtClean="0">
              <a:solidFill>
                <a:srgbClr val="0B337B"/>
              </a:solidFill>
              <a:latin typeface="Trebuchet MS" pitchFamily="34" charset="0"/>
            </a:rPr>
            <a:t>Servizi per eventi: 68</a:t>
          </a:r>
          <a:endParaRPr lang="it-IT" dirty="0">
            <a:solidFill>
              <a:srgbClr val="0B337B"/>
            </a:solidFill>
          </a:endParaRPr>
        </a:p>
      </dgm:t>
    </dgm:pt>
    <dgm:pt modelId="{7E296E03-E1A7-4096-8CDB-ACBB2F23C8FD}" type="sibTrans" cxnId="{68BA4DCD-B6FF-4FC5-BA92-8787CD8CE605}">
      <dgm:prSet/>
      <dgm:spPr/>
      <dgm:t>
        <a:bodyPr/>
        <a:lstStyle/>
        <a:p>
          <a:endParaRPr lang="it-IT"/>
        </a:p>
      </dgm:t>
    </dgm:pt>
    <dgm:pt modelId="{D2BC9231-6C0E-4A04-BD7F-D9A992AB8C5B}" type="parTrans" cxnId="{68BA4DCD-B6FF-4FC5-BA92-8787CD8CE605}">
      <dgm:prSet/>
      <dgm:spPr/>
      <dgm:t>
        <a:bodyPr/>
        <a:lstStyle/>
        <a:p>
          <a:endParaRPr lang="it-IT"/>
        </a:p>
      </dgm:t>
    </dgm:pt>
    <dgm:pt modelId="{6986613F-7710-4EFA-B4E3-BE81B54F386F}" type="pres">
      <dgm:prSet presAssocID="{CF2F20CD-91ED-47DA-B256-555EE64C15A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487B1E2-F307-4981-93DC-DD536AD54940}" type="pres">
      <dgm:prSet presAssocID="{8FF63056-C15C-44CB-B7B6-68A8EEE5DCD0}" presName="comp" presStyleCnt="0"/>
      <dgm:spPr/>
    </dgm:pt>
    <dgm:pt modelId="{F82A0764-846E-41E6-B79B-E267B5D49DC6}" type="pres">
      <dgm:prSet presAssocID="{8FF63056-C15C-44CB-B7B6-68A8EEE5DCD0}" presName="box" presStyleLbl="node1" presStyleIdx="0" presStyleCnt="8"/>
      <dgm:spPr/>
      <dgm:t>
        <a:bodyPr/>
        <a:lstStyle/>
        <a:p>
          <a:endParaRPr lang="it-IT"/>
        </a:p>
      </dgm:t>
    </dgm:pt>
    <dgm:pt modelId="{B51505BA-9438-47EE-95D7-E5AAC8833415}" type="pres">
      <dgm:prSet presAssocID="{8FF63056-C15C-44CB-B7B6-68A8EEE5DCD0}" presName="img" presStyleLbl="fgImgPlace1" presStyleIdx="0" presStyleCnt="8" custScaleX="6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A2B17A-BD25-4F77-A9B7-CBAB875D8F54}" type="pres">
      <dgm:prSet presAssocID="{8FF63056-C15C-44CB-B7B6-68A8EEE5DCD0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5A8904-D63C-42BD-A76F-A73CEBC0095C}" type="pres">
      <dgm:prSet presAssocID="{BC8526E8-DCB2-4B32-AB6A-EE24EB65512E}" presName="spacer" presStyleCnt="0"/>
      <dgm:spPr/>
    </dgm:pt>
    <dgm:pt modelId="{A7D5015B-BFE0-408D-947A-7C18EC7D7935}" type="pres">
      <dgm:prSet presAssocID="{5F77259B-73C6-452A-8B1E-86E93D9B9F2B}" presName="comp" presStyleCnt="0"/>
      <dgm:spPr/>
    </dgm:pt>
    <dgm:pt modelId="{6934646E-BB1D-4AC0-887F-164EF23DCCB0}" type="pres">
      <dgm:prSet presAssocID="{5F77259B-73C6-452A-8B1E-86E93D9B9F2B}" presName="box" presStyleLbl="node1" presStyleIdx="1" presStyleCnt="8" custLinFactNeighborY="1611"/>
      <dgm:spPr/>
      <dgm:t>
        <a:bodyPr/>
        <a:lstStyle/>
        <a:p>
          <a:endParaRPr lang="it-IT"/>
        </a:p>
      </dgm:t>
    </dgm:pt>
    <dgm:pt modelId="{FD2B7B18-0683-4EB8-B030-4D6EA37ADC59}" type="pres">
      <dgm:prSet presAssocID="{5F77259B-73C6-452A-8B1E-86E93D9B9F2B}" presName="img" presStyleLbl="fgImgPlace1" presStyleIdx="1" presStyleCnt="8" custScaleX="617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70728B-A3D0-4F63-9EEE-ACFFA713F8DD}" type="pres">
      <dgm:prSet presAssocID="{5F77259B-73C6-452A-8B1E-86E93D9B9F2B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26104F-C1C5-4063-8703-D05A9F64E7C2}" type="pres">
      <dgm:prSet presAssocID="{16F30D82-1451-4D83-AA2C-50E8FE84376D}" presName="spacer" presStyleCnt="0"/>
      <dgm:spPr/>
    </dgm:pt>
    <dgm:pt modelId="{DD583796-3C73-44B0-891F-EC50EC08EA75}" type="pres">
      <dgm:prSet presAssocID="{1A498F67-4AB4-48DF-A3A1-85FF392F86FD}" presName="comp" presStyleCnt="0"/>
      <dgm:spPr/>
    </dgm:pt>
    <dgm:pt modelId="{ECCD1FA1-C2B9-4B0E-8DC8-04925B1498A3}" type="pres">
      <dgm:prSet presAssocID="{1A498F67-4AB4-48DF-A3A1-85FF392F86FD}" presName="box" presStyleLbl="node1" presStyleIdx="2" presStyleCnt="8"/>
      <dgm:spPr/>
      <dgm:t>
        <a:bodyPr/>
        <a:lstStyle/>
        <a:p>
          <a:endParaRPr lang="it-IT"/>
        </a:p>
      </dgm:t>
    </dgm:pt>
    <dgm:pt modelId="{593E6543-760C-4D4D-AA45-CDC2197CDC6D}" type="pres">
      <dgm:prSet presAssocID="{1A498F67-4AB4-48DF-A3A1-85FF392F86FD}" presName="img" presStyleLbl="fgImgPlace1" presStyleIdx="2" presStyleCnt="8" custScaleX="617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DEBB97B-BF4D-4199-B3C7-E6B92FC3CE9D}" type="pres">
      <dgm:prSet presAssocID="{1A498F67-4AB4-48DF-A3A1-85FF392F86FD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B755B5-E9D1-4302-9442-9E567F5424D9}" type="pres">
      <dgm:prSet presAssocID="{515927F5-5E8C-4606-9E09-E9F5E0B96DB9}" presName="spacer" presStyleCnt="0"/>
      <dgm:spPr/>
    </dgm:pt>
    <dgm:pt modelId="{349ED01F-7941-48A3-A548-08323D6EE330}" type="pres">
      <dgm:prSet presAssocID="{29D8810A-2997-4A9B-B2B8-A96342BD4923}" presName="comp" presStyleCnt="0"/>
      <dgm:spPr/>
    </dgm:pt>
    <dgm:pt modelId="{80350A81-6B5F-4ACB-9092-823DD8426C7C}" type="pres">
      <dgm:prSet presAssocID="{29D8810A-2997-4A9B-B2B8-A96342BD4923}" presName="box" presStyleLbl="node1" presStyleIdx="3" presStyleCnt="8"/>
      <dgm:spPr/>
      <dgm:t>
        <a:bodyPr/>
        <a:lstStyle/>
        <a:p>
          <a:endParaRPr lang="it-IT"/>
        </a:p>
      </dgm:t>
    </dgm:pt>
    <dgm:pt modelId="{77E3435A-F3BF-4393-B009-81171E4224F8}" type="pres">
      <dgm:prSet presAssocID="{29D8810A-2997-4A9B-B2B8-A96342BD4923}" presName="img" presStyleLbl="fgImgPlace1" presStyleIdx="3" presStyleCnt="8" custScaleX="6179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B2F0E0-987B-4F26-9B99-22988753A4AF}" type="pres">
      <dgm:prSet presAssocID="{29D8810A-2997-4A9B-B2B8-A96342BD4923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736E8F-D2DE-483E-A7EA-4DA75353D9CF}" type="pres">
      <dgm:prSet presAssocID="{D423228C-747A-4D73-8D7C-800511873FBF}" presName="spacer" presStyleCnt="0"/>
      <dgm:spPr/>
    </dgm:pt>
    <dgm:pt modelId="{8426C808-CAAD-4FF2-A16C-F98992DA4015}" type="pres">
      <dgm:prSet presAssocID="{E84E9209-E012-496F-9BA9-F8A9D9CA8AC1}" presName="comp" presStyleCnt="0"/>
      <dgm:spPr/>
    </dgm:pt>
    <dgm:pt modelId="{D20FBDFF-CC70-4074-9A18-F7BAFE472EE4}" type="pres">
      <dgm:prSet presAssocID="{E84E9209-E012-496F-9BA9-F8A9D9CA8AC1}" presName="box" presStyleLbl="node1" presStyleIdx="4" presStyleCnt="8"/>
      <dgm:spPr/>
      <dgm:t>
        <a:bodyPr/>
        <a:lstStyle/>
        <a:p>
          <a:endParaRPr lang="it-IT"/>
        </a:p>
      </dgm:t>
    </dgm:pt>
    <dgm:pt modelId="{7EC10011-CD69-4A13-92E7-C91C5F257372}" type="pres">
      <dgm:prSet presAssocID="{E84E9209-E012-496F-9BA9-F8A9D9CA8AC1}" presName="img" presStyleLbl="fgImgPlace1" presStyleIdx="4" presStyleCnt="8" custScaleX="6179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D270969-74D8-45EB-A6DA-35C48B20F6BE}" type="pres">
      <dgm:prSet presAssocID="{E84E9209-E012-496F-9BA9-F8A9D9CA8AC1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DE9136-6AA2-49C2-A161-CC77D775F92D}" type="pres">
      <dgm:prSet presAssocID="{861DD2BF-54B8-43EE-9BC3-FDE1B8F7209D}" presName="spacer" presStyleCnt="0"/>
      <dgm:spPr/>
    </dgm:pt>
    <dgm:pt modelId="{DBC72D95-6472-47F8-91CD-097BADB291D0}" type="pres">
      <dgm:prSet presAssocID="{F8E27F58-09C2-4C1F-83D9-332916797A9B}" presName="comp" presStyleCnt="0"/>
      <dgm:spPr/>
    </dgm:pt>
    <dgm:pt modelId="{346C57C1-7F8F-4FB2-BA62-B79A0CD171B7}" type="pres">
      <dgm:prSet presAssocID="{F8E27F58-09C2-4C1F-83D9-332916797A9B}" presName="box" presStyleLbl="node1" presStyleIdx="5" presStyleCnt="8"/>
      <dgm:spPr/>
      <dgm:t>
        <a:bodyPr/>
        <a:lstStyle/>
        <a:p>
          <a:endParaRPr lang="it-IT"/>
        </a:p>
      </dgm:t>
    </dgm:pt>
    <dgm:pt modelId="{43922737-E04F-4DB3-8D2F-7D500B7019E7}" type="pres">
      <dgm:prSet presAssocID="{F8E27F58-09C2-4C1F-83D9-332916797A9B}" presName="img" presStyleLbl="fgImgPlace1" presStyleIdx="5" presStyleCnt="8" custScaleX="6179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075F041-6A2A-434A-8182-E76AA71096C9}" type="pres">
      <dgm:prSet presAssocID="{F8E27F58-09C2-4C1F-83D9-332916797A9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6D8249-45FD-41EA-8E2F-1FF49027A61C}" type="pres">
      <dgm:prSet presAssocID="{EA499734-FE91-469D-9254-614ABC4C33F5}" presName="spacer" presStyleCnt="0"/>
      <dgm:spPr/>
    </dgm:pt>
    <dgm:pt modelId="{872FD88D-BAD7-4AD9-AD97-75B997C940A5}" type="pres">
      <dgm:prSet presAssocID="{2C90836C-15F9-405D-9004-0D610638807E}" presName="comp" presStyleCnt="0"/>
      <dgm:spPr/>
    </dgm:pt>
    <dgm:pt modelId="{3DA5D894-6FB3-4A7F-A59A-E1A2DD97E1D8}" type="pres">
      <dgm:prSet presAssocID="{2C90836C-15F9-405D-9004-0D610638807E}" presName="box" presStyleLbl="node1" presStyleIdx="6" presStyleCnt="8"/>
      <dgm:spPr/>
      <dgm:t>
        <a:bodyPr/>
        <a:lstStyle/>
        <a:p>
          <a:endParaRPr lang="it-IT"/>
        </a:p>
      </dgm:t>
    </dgm:pt>
    <dgm:pt modelId="{084CD234-5756-48E4-BBC8-2C75D02E9EB3}" type="pres">
      <dgm:prSet presAssocID="{2C90836C-15F9-405D-9004-0D610638807E}" presName="img" presStyleLbl="fgImgPlace1" presStyleIdx="6" presStyleCnt="8" custScaleX="6179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CF62F79E-62C2-41E5-A07D-B247084FFDF7}" type="pres">
      <dgm:prSet presAssocID="{2C90836C-15F9-405D-9004-0D610638807E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81549E-5A68-4A8D-BCA1-F77D00A19BCC}" type="pres">
      <dgm:prSet presAssocID="{E3F9006A-824C-4A51-86F2-DEC1D3E3CAF2}" presName="spacer" presStyleCnt="0"/>
      <dgm:spPr/>
    </dgm:pt>
    <dgm:pt modelId="{301F7EB2-5282-4B25-9E6A-E7AACBEEC75A}" type="pres">
      <dgm:prSet presAssocID="{093C0BEC-4E22-4075-AEC0-B1F20E571011}" presName="comp" presStyleCnt="0"/>
      <dgm:spPr/>
    </dgm:pt>
    <dgm:pt modelId="{B15D31F4-E91E-4292-80E8-449B4739E2B4}" type="pres">
      <dgm:prSet presAssocID="{093C0BEC-4E22-4075-AEC0-B1F20E571011}" presName="box" presStyleLbl="node1" presStyleIdx="7" presStyleCnt="8"/>
      <dgm:spPr/>
      <dgm:t>
        <a:bodyPr/>
        <a:lstStyle/>
        <a:p>
          <a:endParaRPr lang="it-IT"/>
        </a:p>
      </dgm:t>
    </dgm:pt>
    <dgm:pt modelId="{A1374F38-2A37-4835-9404-2529DD824068}" type="pres">
      <dgm:prSet presAssocID="{093C0BEC-4E22-4075-AEC0-B1F20E571011}" presName="img" presStyleLbl="fgImgPlace1" presStyleIdx="7" presStyleCnt="8" custScaleX="6179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04B724DD-5593-4FB2-AF00-FAC67CBD641D}" type="pres">
      <dgm:prSet presAssocID="{093C0BEC-4E22-4075-AEC0-B1F20E571011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32C2FF-7A46-4781-A6B2-B7EB6483823C}" type="presOf" srcId="{2C90836C-15F9-405D-9004-0D610638807E}" destId="{CF62F79E-62C2-41E5-A07D-B247084FFDF7}" srcOrd="1" destOrd="0" presId="urn:microsoft.com/office/officeart/2005/8/layout/vList4#2"/>
    <dgm:cxn modelId="{BA4996A0-5C63-4CAF-8C9B-490FA6BD2D70}" type="presOf" srcId="{5F77259B-73C6-452A-8B1E-86E93D9B9F2B}" destId="{9070728B-A3D0-4F63-9EEE-ACFFA713F8DD}" srcOrd="1" destOrd="0" presId="urn:microsoft.com/office/officeart/2005/8/layout/vList4#2"/>
    <dgm:cxn modelId="{F403F0AB-7EBD-46C8-B019-C7E8EAE3B2F4}" type="presOf" srcId="{1A498F67-4AB4-48DF-A3A1-85FF392F86FD}" destId="{ECCD1FA1-C2B9-4B0E-8DC8-04925B1498A3}" srcOrd="0" destOrd="0" presId="urn:microsoft.com/office/officeart/2005/8/layout/vList4#2"/>
    <dgm:cxn modelId="{FAFA7075-85F4-498C-BD55-C1D2600CF51A}" type="presOf" srcId="{F8E27F58-09C2-4C1F-83D9-332916797A9B}" destId="{346C57C1-7F8F-4FB2-BA62-B79A0CD171B7}" srcOrd="0" destOrd="0" presId="urn:microsoft.com/office/officeart/2005/8/layout/vList4#2"/>
    <dgm:cxn modelId="{0C1A6AE2-5FF2-462E-BEAE-3A045F487C9C}" type="presOf" srcId="{8FF63056-C15C-44CB-B7B6-68A8EEE5DCD0}" destId="{8DA2B17A-BD25-4F77-A9B7-CBAB875D8F54}" srcOrd="1" destOrd="0" presId="urn:microsoft.com/office/officeart/2005/8/layout/vList4#2"/>
    <dgm:cxn modelId="{D85579D2-018D-4127-8ABC-78035F649089}" srcId="{CF2F20CD-91ED-47DA-B256-555EE64C15A9}" destId="{2C90836C-15F9-405D-9004-0D610638807E}" srcOrd="6" destOrd="0" parTransId="{BA39A1D0-5144-41B6-9CAC-5DB95EEE7709}" sibTransId="{E3F9006A-824C-4A51-86F2-DEC1D3E3CAF2}"/>
    <dgm:cxn modelId="{13A7B242-949F-441F-8A10-7D1B8D04BC82}" type="presOf" srcId="{093C0BEC-4E22-4075-AEC0-B1F20E571011}" destId="{04B724DD-5593-4FB2-AF00-FAC67CBD641D}" srcOrd="1" destOrd="0" presId="urn:microsoft.com/office/officeart/2005/8/layout/vList4#2"/>
    <dgm:cxn modelId="{68BA4DCD-B6FF-4FC5-BA92-8787CD8CE605}" srcId="{CF2F20CD-91ED-47DA-B256-555EE64C15A9}" destId="{093C0BEC-4E22-4075-AEC0-B1F20E571011}" srcOrd="7" destOrd="0" parTransId="{D2BC9231-6C0E-4A04-BD7F-D9A992AB8C5B}" sibTransId="{7E296E03-E1A7-4096-8CDB-ACBB2F23C8FD}"/>
    <dgm:cxn modelId="{9664ADC7-6B65-46FF-BCDA-A1F5272A2A1B}" type="presOf" srcId="{093C0BEC-4E22-4075-AEC0-B1F20E571011}" destId="{B15D31F4-E91E-4292-80E8-449B4739E2B4}" srcOrd="0" destOrd="0" presId="urn:microsoft.com/office/officeart/2005/8/layout/vList4#2"/>
    <dgm:cxn modelId="{04FB3638-1992-410C-A423-485F1DCAEC73}" type="presOf" srcId="{E84E9209-E012-496F-9BA9-F8A9D9CA8AC1}" destId="{D20FBDFF-CC70-4074-9A18-F7BAFE472EE4}" srcOrd="0" destOrd="0" presId="urn:microsoft.com/office/officeart/2005/8/layout/vList4#2"/>
    <dgm:cxn modelId="{B9F34F9D-9A27-4E95-9CE0-E1811D734B34}" type="presOf" srcId="{29D8810A-2997-4A9B-B2B8-A96342BD4923}" destId="{80350A81-6B5F-4ACB-9092-823DD8426C7C}" srcOrd="0" destOrd="0" presId="urn:microsoft.com/office/officeart/2005/8/layout/vList4#2"/>
    <dgm:cxn modelId="{6C036E24-2475-4AF6-9C19-51DB327C8104}" type="presOf" srcId="{E84E9209-E012-496F-9BA9-F8A9D9CA8AC1}" destId="{6D270969-74D8-45EB-A6DA-35C48B20F6BE}" srcOrd="1" destOrd="0" presId="urn:microsoft.com/office/officeart/2005/8/layout/vList4#2"/>
    <dgm:cxn modelId="{3F6979A4-20CD-462E-A767-D3CB369C3091}" type="presOf" srcId="{2C90836C-15F9-405D-9004-0D610638807E}" destId="{3DA5D894-6FB3-4A7F-A59A-E1A2DD97E1D8}" srcOrd="0" destOrd="0" presId="urn:microsoft.com/office/officeart/2005/8/layout/vList4#2"/>
    <dgm:cxn modelId="{A1BDA54B-A9FB-4AE7-8CE4-666105E0D009}" srcId="{CF2F20CD-91ED-47DA-B256-555EE64C15A9}" destId="{1A498F67-4AB4-48DF-A3A1-85FF392F86FD}" srcOrd="2" destOrd="0" parTransId="{70DEE3B2-4EA9-4A6B-BEBC-EE3E7BBD8E48}" sibTransId="{515927F5-5E8C-4606-9E09-E9F5E0B96DB9}"/>
    <dgm:cxn modelId="{3456D6CC-88A9-40B7-AD98-E924F4593C70}" type="presOf" srcId="{1A498F67-4AB4-48DF-A3A1-85FF392F86FD}" destId="{4DEBB97B-BF4D-4199-B3C7-E6B92FC3CE9D}" srcOrd="1" destOrd="0" presId="urn:microsoft.com/office/officeart/2005/8/layout/vList4#2"/>
    <dgm:cxn modelId="{C928A580-B789-47C0-B4B2-90D99440CC31}" type="presOf" srcId="{CF2F20CD-91ED-47DA-B256-555EE64C15A9}" destId="{6986613F-7710-4EFA-B4E3-BE81B54F386F}" srcOrd="0" destOrd="0" presId="urn:microsoft.com/office/officeart/2005/8/layout/vList4#2"/>
    <dgm:cxn modelId="{42F43250-C647-4D36-A5CB-3F08A7FF5892}" srcId="{CF2F20CD-91ED-47DA-B256-555EE64C15A9}" destId="{5F77259B-73C6-452A-8B1E-86E93D9B9F2B}" srcOrd="1" destOrd="0" parTransId="{23C3DFF3-61F9-4161-871F-E469A243ABEE}" sibTransId="{16F30D82-1451-4D83-AA2C-50E8FE84376D}"/>
    <dgm:cxn modelId="{E866D349-84D2-477A-A0A3-F8431B843954}" srcId="{CF2F20CD-91ED-47DA-B256-555EE64C15A9}" destId="{E84E9209-E012-496F-9BA9-F8A9D9CA8AC1}" srcOrd="4" destOrd="0" parTransId="{21FCA6F7-8353-4462-B331-00EB17F1B29D}" sibTransId="{861DD2BF-54B8-43EE-9BC3-FDE1B8F7209D}"/>
    <dgm:cxn modelId="{DA38701C-1041-40AF-991B-422622F17AF2}" type="presOf" srcId="{29D8810A-2997-4A9B-B2B8-A96342BD4923}" destId="{CEB2F0E0-987B-4F26-9B99-22988753A4AF}" srcOrd="1" destOrd="0" presId="urn:microsoft.com/office/officeart/2005/8/layout/vList4#2"/>
    <dgm:cxn modelId="{72F2C813-7327-4B08-B3EA-8322ABE9322F}" type="presOf" srcId="{F8E27F58-09C2-4C1F-83D9-332916797A9B}" destId="{D075F041-6A2A-434A-8182-E76AA71096C9}" srcOrd="1" destOrd="0" presId="urn:microsoft.com/office/officeart/2005/8/layout/vList4#2"/>
    <dgm:cxn modelId="{63A7FF1E-C375-4DA0-AEC5-DF2F96829C14}" type="presOf" srcId="{5F77259B-73C6-452A-8B1E-86E93D9B9F2B}" destId="{6934646E-BB1D-4AC0-887F-164EF23DCCB0}" srcOrd="0" destOrd="0" presId="urn:microsoft.com/office/officeart/2005/8/layout/vList4#2"/>
    <dgm:cxn modelId="{613DF1D8-EE22-465F-A7AF-CBF238E3886D}" type="presOf" srcId="{8FF63056-C15C-44CB-B7B6-68A8EEE5DCD0}" destId="{F82A0764-846E-41E6-B79B-E267B5D49DC6}" srcOrd="0" destOrd="0" presId="urn:microsoft.com/office/officeart/2005/8/layout/vList4#2"/>
    <dgm:cxn modelId="{B4AF5117-EAB9-47FA-BF85-69746A790B16}" srcId="{CF2F20CD-91ED-47DA-B256-555EE64C15A9}" destId="{29D8810A-2997-4A9B-B2B8-A96342BD4923}" srcOrd="3" destOrd="0" parTransId="{1FBFFA48-9576-43F5-81C3-3992E3D84606}" sibTransId="{D423228C-747A-4D73-8D7C-800511873FBF}"/>
    <dgm:cxn modelId="{5AEAACEC-7705-4C90-B738-3650233A7446}" srcId="{CF2F20CD-91ED-47DA-B256-555EE64C15A9}" destId="{8FF63056-C15C-44CB-B7B6-68A8EEE5DCD0}" srcOrd="0" destOrd="0" parTransId="{DC100D64-291C-4B12-885F-D491EE9D0855}" sibTransId="{BC8526E8-DCB2-4B32-AB6A-EE24EB65512E}"/>
    <dgm:cxn modelId="{8FD6F95E-E550-42EF-BD22-B437F2A4ACB5}" srcId="{CF2F20CD-91ED-47DA-B256-555EE64C15A9}" destId="{F8E27F58-09C2-4C1F-83D9-332916797A9B}" srcOrd="5" destOrd="0" parTransId="{10CCEA77-1EFD-4C2D-AA4A-9F7DC892BDF6}" sibTransId="{EA499734-FE91-469D-9254-614ABC4C33F5}"/>
    <dgm:cxn modelId="{E66A4174-5AE5-42CA-ADBB-A60D6484C261}" type="presParOf" srcId="{6986613F-7710-4EFA-B4E3-BE81B54F386F}" destId="{E487B1E2-F307-4981-93DC-DD536AD54940}" srcOrd="0" destOrd="0" presId="urn:microsoft.com/office/officeart/2005/8/layout/vList4#2"/>
    <dgm:cxn modelId="{C2105A39-9C6C-4917-AB47-8B5E86438E83}" type="presParOf" srcId="{E487B1E2-F307-4981-93DC-DD536AD54940}" destId="{F82A0764-846E-41E6-B79B-E267B5D49DC6}" srcOrd="0" destOrd="0" presId="urn:microsoft.com/office/officeart/2005/8/layout/vList4#2"/>
    <dgm:cxn modelId="{F6DE3639-4A49-46CC-9CC7-D744D0692DAF}" type="presParOf" srcId="{E487B1E2-F307-4981-93DC-DD536AD54940}" destId="{B51505BA-9438-47EE-95D7-E5AAC8833415}" srcOrd="1" destOrd="0" presId="urn:microsoft.com/office/officeart/2005/8/layout/vList4#2"/>
    <dgm:cxn modelId="{7E4630D8-EC5F-4030-8460-99E0760641F8}" type="presParOf" srcId="{E487B1E2-F307-4981-93DC-DD536AD54940}" destId="{8DA2B17A-BD25-4F77-A9B7-CBAB875D8F54}" srcOrd="2" destOrd="0" presId="urn:microsoft.com/office/officeart/2005/8/layout/vList4#2"/>
    <dgm:cxn modelId="{5320DC35-C387-4B07-B1CF-9DF0F06DFB45}" type="presParOf" srcId="{6986613F-7710-4EFA-B4E3-BE81B54F386F}" destId="{895A8904-D63C-42BD-A76F-A73CEBC0095C}" srcOrd="1" destOrd="0" presId="urn:microsoft.com/office/officeart/2005/8/layout/vList4#2"/>
    <dgm:cxn modelId="{DDF66843-9BD6-49A4-A502-168F883DEB1D}" type="presParOf" srcId="{6986613F-7710-4EFA-B4E3-BE81B54F386F}" destId="{A7D5015B-BFE0-408D-947A-7C18EC7D7935}" srcOrd="2" destOrd="0" presId="urn:microsoft.com/office/officeart/2005/8/layout/vList4#2"/>
    <dgm:cxn modelId="{C5BD5604-6823-4ED8-A6C9-93BB2F090C30}" type="presParOf" srcId="{A7D5015B-BFE0-408D-947A-7C18EC7D7935}" destId="{6934646E-BB1D-4AC0-887F-164EF23DCCB0}" srcOrd="0" destOrd="0" presId="urn:microsoft.com/office/officeart/2005/8/layout/vList4#2"/>
    <dgm:cxn modelId="{D9C7BEEA-0EE8-4173-BAD8-D7BD31DD0B49}" type="presParOf" srcId="{A7D5015B-BFE0-408D-947A-7C18EC7D7935}" destId="{FD2B7B18-0683-4EB8-B030-4D6EA37ADC59}" srcOrd="1" destOrd="0" presId="urn:microsoft.com/office/officeart/2005/8/layout/vList4#2"/>
    <dgm:cxn modelId="{DE9F7102-C392-43B2-B1C7-0F174E231ACC}" type="presParOf" srcId="{A7D5015B-BFE0-408D-947A-7C18EC7D7935}" destId="{9070728B-A3D0-4F63-9EEE-ACFFA713F8DD}" srcOrd="2" destOrd="0" presId="urn:microsoft.com/office/officeart/2005/8/layout/vList4#2"/>
    <dgm:cxn modelId="{EDA91741-EB66-4970-A5B7-628D95E67E60}" type="presParOf" srcId="{6986613F-7710-4EFA-B4E3-BE81B54F386F}" destId="{D926104F-C1C5-4063-8703-D05A9F64E7C2}" srcOrd="3" destOrd="0" presId="urn:microsoft.com/office/officeart/2005/8/layout/vList4#2"/>
    <dgm:cxn modelId="{A238E93A-F701-40AA-B2F4-4320AC8A24C6}" type="presParOf" srcId="{6986613F-7710-4EFA-B4E3-BE81B54F386F}" destId="{DD583796-3C73-44B0-891F-EC50EC08EA75}" srcOrd="4" destOrd="0" presId="urn:microsoft.com/office/officeart/2005/8/layout/vList4#2"/>
    <dgm:cxn modelId="{9E7654B0-A7C9-4D74-A547-4611102DED95}" type="presParOf" srcId="{DD583796-3C73-44B0-891F-EC50EC08EA75}" destId="{ECCD1FA1-C2B9-4B0E-8DC8-04925B1498A3}" srcOrd="0" destOrd="0" presId="urn:microsoft.com/office/officeart/2005/8/layout/vList4#2"/>
    <dgm:cxn modelId="{79545BED-997D-4EC3-BD71-D7ED566CB0E8}" type="presParOf" srcId="{DD583796-3C73-44B0-891F-EC50EC08EA75}" destId="{593E6543-760C-4D4D-AA45-CDC2197CDC6D}" srcOrd="1" destOrd="0" presId="urn:microsoft.com/office/officeart/2005/8/layout/vList4#2"/>
    <dgm:cxn modelId="{146711F8-FDDE-4CA0-B38D-F31A172142CD}" type="presParOf" srcId="{DD583796-3C73-44B0-891F-EC50EC08EA75}" destId="{4DEBB97B-BF4D-4199-B3C7-E6B92FC3CE9D}" srcOrd="2" destOrd="0" presId="urn:microsoft.com/office/officeart/2005/8/layout/vList4#2"/>
    <dgm:cxn modelId="{FE988FBC-F4BF-4635-855A-AD7BF6242150}" type="presParOf" srcId="{6986613F-7710-4EFA-B4E3-BE81B54F386F}" destId="{42B755B5-E9D1-4302-9442-9E567F5424D9}" srcOrd="5" destOrd="0" presId="urn:microsoft.com/office/officeart/2005/8/layout/vList4#2"/>
    <dgm:cxn modelId="{D0F41BC3-838C-4FE5-B92D-6E2C79749EFB}" type="presParOf" srcId="{6986613F-7710-4EFA-B4E3-BE81B54F386F}" destId="{349ED01F-7941-48A3-A548-08323D6EE330}" srcOrd="6" destOrd="0" presId="urn:microsoft.com/office/officeart/2005/8/layout/vList4#2"/>
    <dgm:cxn modelId="{9878C595-6776-4FE4-A540-C9CA6C760390}" type="presParOf" srcId="{349ED01F-7941-48A3-A548-08323D6EE330}" destId="{80350A81-6B5F-4ACB-9092-823DD8426C7C}" srcOrd="0" destOrd="0" presId="urn:microsoft.com/office/officeart/2005/8/layout/vList4#2"/>
    <dgm:cxn modelId="{F0FA2A2B-C150-46D8-B9CD-75C9911D0AAD}" type="presParOf" srcId="{349ED01F-7941-48A3-A548-08323D6EE330}" destId="{77E3435A-F3BF-4393-B009-81171E4224F8}" srcOrd="1" destOrd="0" presId="urn:microsoft.com/office/officeart/2005/8/layout/vList4#2"/>
    <dgm:cxn modelId="{790439EC-555C-481B-B602-B9E7AB2DEECF}" type="presParOf" srcId="{349ED01F-7941-48A3-A548-08323D6EE330}" destId="{CEB2F0E0-987B-4F26-9B99-22988753A4AF}" srcOrd="2" destOrd="0" presId="urn:microsoft.com/office/officeart/2005/8/layout/vList4#2"/>
    <dgm:cxn modelId="{247E7D7A-2408-43DF-9806-E59163146B33}" type="presParOf" srcId="{6986613F-7710-4EFA-B4E3-BE81B54F386F}" destId="{04736E8F-D2DE-483E-A7EA-4DA75353D9CF}" srcOrd="7" destOrd="0" presId="urn:microsoft.com/office/officeart/2005/8/layout/vList4#2"/>
    <dgm:cxn modelId="{B3C18C2B-20F5-4B3A-B1DE-1AF8190244CF}" type="presParOf" srcId="{6986613F-7710-4EFA-B4E3-BE81B54F386F}" destId="{8426C808-CAAD-4FF2-A16C-F98992DA4015}" srcOrd="8" destOrd="0" presId="urn:microsoft.com/office/officeart/2005/8/layout/vList4#2"/>
    <dgm:cxn modelId="{FC9A9D0C-77CE-4910-B3AF-61E8911A36CC}" type="presParOf" srcId="{8426C808-CAAD-4FF2-A16C-F98992DA4015}" destId="{D20FBDFF-CC70-4074-9A18-F7BAFE472EE4}" srcOrd="0" destOrd="0" presId="urn:microsoft.com/office/officeart/2005/8/layout/vList4#2"/>
    <dgm:cxn modelId="{35C08555-F1B5-453C-B2EE-91F3E60C4C92}" type="presParOf" srcId="{8426C808-CAAD-4FF2-A16C-F98992DA4015}" destId="{7EC10011-CD69-4A13-92E7-C91C5F257372}" srcOrd="1" destOrd="0" presId="urn:microsoft.com/office/officeart/2005/8/layout/vList4#2"/>
    <dgm:cxn modelId="{F142323D-A074-4F84-8503-B14A92E8CF1F}" type="presParOf" srcId="{8426C808-CAAD-4FF2-A16C-F98992DA4015}" destId="{6D270969-74D8-45EB-A6DA-35C48B20F6BE}" srcOrd="2" destOrd="0" presId="urn:microsoft.com/office/officeart/2005/8/layout/vList4#2"/>
    <dgm:cxn modelId="{1490BCED-A22B-4758-9B1A-E38FEFD64B34}" type="presParOf" srcId="{6986613F-7710-4EFA-B4E3-BE81B54F386F}" destId="{F2DE9136-6AA2-49C2-A161-CC77D775F92D}" srcOrd="9" destOrd="0" presId="urn:microsoft.com/office/officeart/2005/8/layout/vList4#2"/>
    <dgm:cxn modelId="{DE2AD9C1-2B3B-4028-A02D-E3DE6CBA5657}" type="presParOf" srcId="{6986613F-7710-4EFA-B4E3-BE81B54F386F}" destId="{DBC72D95-6472-47F8-91CD-097BADB291D0}" srcOrd="10" destOrd="0" presId="urn:microsoft.com/office/officeart/2005/8/layout/vList4#2"/>
    <dgm:cxn modelId="{77B2CE08-FD16-4152-86FA-72025B99F127}" type="presParOf" srcId="{DBC72D95-6472-47F8-91CD-097BADB291D0}" destId="{346C57C1-7F8F-4FB2-BA62-B79A0CD171B7}" srcOrd="0" destOrd="0" presId="urn:microsoft.com/office/officeart/2005/8/layout/vList4#2"/>
    <dgm:cxn modelId="{6D85555A-1384-4A9A-A828-918F2A7A38BE}" type="presParOf" srcId="{DBC72D95-6472-47F8-91CD-097BADB291D0}" destId="{43922737-E04F-4DB3-8D2F-7D500B7019E7}" srcOrd="1" destOrd="0" presId="urn:microsoft.com/office/officeart/2005/8/layout/vList4#2"/>
    <dgm:cxn modelId="{AE45EE49-77A4-453E-9B71-3B4603FA2DC5}" type="presParOf" srcId="{DBC72D95-6472-47F8-91CD-097BADB291D0}" destId="{D075F041-6A2A-434A-8182-E76AA71096C9}" srcOrd="2" destOrd="0" presId="urn:microsoft.com/office/officeart/2005/8/layout/vList4#2"/>
    <dgm:cxn modelId="{F6D7E89D-E86E-4046-B7A6-FB07DA27B013}" type="presParOf" srcId="{6986613F-7710-4EFA-B4E3-BE81B54F386F}" destId="{5E6D8249-45FD-41EA-8E2F-1FF49027A61C}" srcOrd="11" destOrd="0" presId="urn:microsoft.com/office/officeart/2005/8/layout/vList4#2"/>
    <dgm:cxn modelId="{413A850A-0F64-446F-8ABF-18E3C17F9A07}" type="presParOf" srcId="{6986613F-7710-4EFA-B4E3-BE81B54F386F}" destId="{872FD88D-BAD7-4AD9-AD97-75B997C940A5}" srcOrd="12" destOrd="0" presId="urn:microsoft.com/office/officeart/2005/8/layout/vList4#2"/>
    <dgm:cxn modelId="{9315E5E9-2365-4D16-B0B4-981845C5EBC7}" type="presParOf" srcId="{872FD88D-BAD7-4AD9-AD97-75B997C940A5}" destId="{3DA5D894-6FB3-4A7F-A59A-E1A2DD97E1D8}" srcOrd="0" destOrd="0" presId="urn:microsoft.com/office/officeart/2005/8/layout/vList4#2"/>
    <dgm:cxn modelId="{AEE73142-8894-4B7D-9104-1E8C02B2DC57}" type="presParOf" srcId="{872FD88D-BAD7-4AD9-AD97-75B997C940A5}" destId="{084CD234-5756-48E4-BBC8-2C75D02E9EB3}" srcOrd="1" destOrd="0" presId="urn:microsoft.com/office/officeart/2005/8/layout/vList4#2"/>
    <dgm:cxn modelId="{15C4CCB2-7690-43E0-8659-6F96DB6E13D4}" type="presParOf" srcId="{872FD88D-BAD7-4AD9-AD97-75B997C940A5}" destId="{CF62F79E-62C2-41E5-A07D-B247084FFDF7}" srcOrd="2" destOrd="0" presId="urn:microsoft.com/office/officeart/2005/8/layout/vList4#2"/>
    <dgm:cxn modelId="{6AE8520C-FFAC-4144-B8CA-19C282002A24}" type="presParOf" srcId="{6986613F-7710-4EFA-B4E3-BE81B54F386F}" destId="{3F81549E-5A68-4A8D-BCA1-F77D00A19BCC}" srcOrd="13" destOrd="0" presId="urn:microsoft.com/office/officeart/2005/8/layout/vList4#2"/>
    <dgm:cxn modelId="{ABB43BF5-83EC-45DC-9B04-7AB76A5A095B}" type="presParOf" srcId="{6986613F-7710-4EFA-B4E3-BE81B54F386F}" destId="{301F7EB2-5282-4B25-9E6A-E7AACBEEC75A}" srcOrd="14" destOrd="0" presId="urn:microsoft.com/office/officeart/2005/8/layout/vList4#2"/>
    <dgm:cxn modelId="{2BB04933-E153-4C99-BC58-40C634B90F51}" type="presParOf" srcId="{301F7EB2-5282-4B25-9E6A-E7AACBEEC75A}" destId="{B15D31F4-E91E-4292-80E8-449B4739E2B4}" srcOrd="0" destOrd="0" presId="urn:microsoft.com/office/officeart/2005/8/layout/vList4#2"/>
    <dgm:cxn modelId="{50C931BD-9558-4FF0-8BA7-50B0894C5099}" type="presParOf" srcId="{301F7EB2-5282-4B25-9E6A-E7AACBEEC75A}" destId="{A1374F38-2A37-4835-9404-2529DD824068}" srcOrd="1" destOrd="0" presId="urn:microsoft.com/office/officeart/2005/8/layout/vList4#2"/>
    <dgm:cxn modelId="{6AAD5B53-AE39-47C1-84E2-DF7DBDE0342C}" type="presParOf" srcId="{301F7EB2-5282-4B25-9E6A-E7AACBEEC75A}" destId="{04B724DD-5593-4FB2-AF00-FAC67CBD641D}" srcOrd="2" destOrd="0" presId="urn:microsoft.com/office/officeart/2005/8/layout/vList4#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327586-A253-456F-A102-4CFC8D6F8CD0}" type="doc">
      <dgm:prSet loTypeId="urn:microsoft.com/office/officeart/2005/8/layout/vList3#2" loCatId="list" qsTypeId="urn:microsoft.com/office/officeart/2005/8/quickstyle/simple2" qsCatId="simple" csTypeId="urn:microsoft.com/office/officeart/2005/8/colors/accent1_2" csCatId="accent1" phldr="1"/>
      <dgm:spPr/>
    </dgm:pt>
    <dgm:pt modelId="{0731F33F-1B3B-4DBA-96C1-4F89B8603EA5}">
      <dgm:prSet phldrT="[Testo]" custT="1"/>
      <dgm:spPr>
        <a:solidFill>
          <a:srgbClr val="FFC000"/>
        </a:solidFill>
      </dgm:spPr>
      <dgm:t>
        <a:bodyPr/>
        <a:lstStyle/>
        <a:p>
          <a:r>
            <a:rPr lang="it-IT" sz="1200" dirty="0" smtClean="0">
              <a:solidFill>
                <a:srgbClr val="0B337B"/>
              </a:solidFill>
              <a:latin typeface="Trebuchet MS" pitchFamily="34" charset="0"/>
            </a:rPr>
            <a:t>Riduzione di costi e tempi di acquisto</a:t>
          </a:r>
          <a:endParaRPr lang="it-IT" sz="1200" dirty="0">
            <a:solidFill>
              <a:srgbClr val="0B337B"/>
            </a:solidFill>
          </a:endParaRPr>
        </a:p>
      </dgm:t>
    </dgm:pt>
    <dgm:pt modelId="{9A2997FA-2CD6-4BD1-B778-4803B32BFFF0}" type="parTrans" cxnId="{22B008B9-88C5-4A90-BA97-E74BA693EC5B}">
      <dgm:prSet/>
      <dgm:spPr/>
      <dgm:t>
        <a:bodyPr/>
        <a:lstStyle/>
        <a:p>
          <a:endParaRPr lang="it-IT"/>
        </a:p>
      </dgm:t>
    </dgm:pt>
    <dgm:pt modelId="{597A3993-02B9-403D-AFE7-3150E1DDFDDA}" type="sibTrans" cxnId="{22B008B9-88C5-4A90-BA97-E74BA693EC5B}">
      <dgm:prSet/>
      <dgm:spPr/>
      <dgm:t>
        <a:bodyPr/>
        <a:lstStyle/>
        <a:p>
          <a:endParaRPr lang="it-IT"/>
        </a:p>
      </dgm:t>
    </dgm:pt>
    <dgm:pt modelId="{4F69A42B-C602-4872-AADF-79BDD5212A67}">
      <dgm:prSet custT="1"/>
      <dgm:spPr>
        <a:solidFill>
          <a:srgbClr val="FFC000"/>
        </a:solidFill>
      </dgm:spPr>
      <dgm:t>
        <a:bodyPr/>
        <a:lstStyle/>
        <a:p>
          <a:r>
            <a:rPr lang="it-IT" sz="1200" smtClean="0">
              <a:solidFill>
                <a:srgbClr val="0B337B"/>
              </a:solidFill>
              <a:latin typeface="Trebuchet MS" pitchFamily="34" charset="0"/>
            </a:rPr>
            <a:t>Accessibilità a una base potenzialmente maggiore di fornitori abilitati (che rispondono a standard comprovati di efficienza e affidabilità) </a:t>
          </a:r>
          <a:endParaRPr lang="it-IT" sz="1200" dirty="0">
            <a:solidFill>
              <a:srgbClr val="0B337B"/>
            </a:solidFill>
            <a:latin typeface="Trebuchet MS" pitchFamily="34" charset="0"/>
          </a:endParaRPr>
        </a:p>
      </dgm:t>
    </dgm:pt>
    <dgm:pt modelId="{2D7DE985-2318-4523-A062-89027668B61A}" type="parTrans" cxnId="{1E8E468A-6C09-46DA-8656-3D63B43F5791}">
      <dgm:prSet/>
      <dgm:spPr/>
      <dgm:t>
        <a:bodyPr/>
        <a:lstStyle/>
        <a:p>
          <a:endParaRPr lang="it-IT"/>
        </a:p>
      </dgm:t>
    </dgm:pt>
    <dgm:pt modelId="{BF49BE27-427C-45FE-901A-C880B0ED67BB}" type="sibTrans" cxnId="{1E8E468A-6C09-46DA-8656-3D63B43F5791}">
      <dgm:prSet/>
      <dgm:spPr/>
      <dgm:t>
        <a:bodyPr/>
        <a:lstStyle/>
        <a:p>
          <a:endParaRPr lang="it-IT"/>
        </a:p>
      </dgm:t>
    </dgm:pt>
    <dgm:pt modelId="{342DCF72-6DA2-4F15-94D3-ABB7706C14D4}">
      <dgm:prSet custT="1"/>
      <dgm:spPr>
        <a:solidFill>
          <a:srgbClr val="FFC000"/>
        </a:solidFill>
      </dgm:spPr>
      <dgm:t>
        <a:bodyPr/>
        <a:lstStyle/>
        <a:p>
          <a:r>
            <a:rPr lang="it-IT" sz="1200" smtClean="0">
              <a:solidFill>
                <a:srgbClr val="0B337B"/>
              </a:solidFill>
              <a:latin typeface="Trebuchet MS" pitchFamily="34" charset="0"/>
            </a:rPr>
            <a:t>Facilità di confronto dei prodotti e trasparenza informativa</a:t>
          </a:r>
          <a:endParaRPr lang="it-IT" sz="1200" dirty="0">
            <a:solidFill>
              <a:srgbClr val="0B337B"/>
            </a:solidFill>
            <a:latin typeface="Trebuchet MS" pitchFamily="34" charset="0"/>
          </a:endParaRPr>
        </a:p>
      </dgm:t>
    </dgm:pt>
    <dgm:pt modelId="{44215C69-7BE4-4873-B925-058814A1D287}" type="parTrans" cxnId="{7034BD6D-34ED-48D0-9F92-C36839DBDC27}">
      <dgm:prSet/>
      <dgm:spPr/>
      <dgm:t>
        <a:bodyPr/>
        <a:lstStyle/>
        <a:p>
          <a:endParaRPr lang="it-IT"/>
        </a:p>
      </dgm:t>
    </dgm:pt>
    <dgm:pt modelId="{E9454D8C-A764-449E-B0BA-F33415975543}" type="sibTrans" cxnId="{7034BD6D-34ED-48D0-9F92-C36839DBDC27}">
      <dgm:prSet/>
      <dgm:spPr/>
      <dgm:t>
        <a:bodyPr/>
        <a:lstStyle/>
        <a:p>
          <a:endParaRPr lang="it-IT"/>
        </a:p>
      </dgm:t>
    </dgm:pt>
    <dgm:pt modelId="{19716343-71AA-414B-9975-2F038873948A}">
      <dgm:prSet custT="1"/>
      <dgm:spPr>
        <a:solidFill>
          <a:srgbClr val="FFC000"/>
        </a:solidFill>
      </dgm:spPr>
      <dgm:t>
        <a:bodyPr/>
        <a:lstStyle/>
        <a:p>
          <a:r>
            <a:rPr lang="it-IT" sz="1200" dirty="0" smtClean="0">
              <a:solidFill>
                <a:srgbClr val="0B337B"/>
              </a:solidFill>
              <a:latin typeface="Trebuchet MS" pitchFamily="34" charset="0"/>
            </a:rPr>
            <a:t>Possibilità di tracciare gli acquisti e quindi di controllare la spesa, eliminando ogni supporto cartaceo</a:t>
          </a:r>
          <a:endParaRPr lang="it-IT" sz="1200" dirty="0">
            <a:solidFill>
              <a:srgbClr val="0B337B"/>
            </a:solidFill>
            <a:latin typeface="Trebuchet MS" pitchFamily="34" charset="0"/>
          </a:endParaRPr>
        </a:p>
      </dgm:t>
    </dgm:pt>
    <dgm:pt modelId="{EF8554C8-7F8D-461F-AFAA-9BE2EEFA7639}" type="parTrans" cxnId="{48322488-61DD-4A10-A612-5B8197BFBC6B}">
      <dgm:prSet/>
      <dgm:spPr/>
      <dgm:t>
        <a:bodyPr/>
        <a:lstStyle/>
        <a:p>
          <a:endParaRPr lang="it-IT"/>
        </a:p>
      </dgm:t>
    </dgm:pt>
    <dgm:pt modelId="{AC0D78F2-8F4F-4AD1-9F25-DF213E534872}" type="sibTrans" cxnId="{48322488-61DD-4A10-A612-5B8197BFBC6B}">
      <dgm:prSet/>
      <dgm:spPr/>
      <dgm:t>
        <a:bodyPr/>
        <a:lstStyle/>
        <a:p>
          <a:endParaRPr lang="it-IT"/>
        </a:p>
      </dgm:t>
    </dgm:pt>
    <dgm:pt modelId="{505D302D-00CC-4F42-8BBE-A79F3F049AE6}">
      <dgm:prSet custT="1"/>
      <dgm:spPr>
        <a:solidFill>
          <a:srgbClr val="FFC000"/>
        </a:solidFill>
      </dgm:spPr>
      <dgm:t>
        <a:bodyPr/>
        <a:lstStyle/>
        <a:p>
          <a:r>
            <a:rPr lang="it-IT" sz="1200" smtClean="0">
              <a:solidFill>
                <a:srgbClr val="0B337B"/>
              </a:solidFill>
              <a:latin typeface="Trebuchet MS" pitchFamily="34" charset="0"/>
            </a:rPr>
            <a:t>Negoziazione diretta con i fornitori di tempi, prezzi e condizioni</a:t>
          </a:r>
          <a:endParaRPr lang="it-IT" sz="1200" dirty="0">
            <a:solidFill>
              <a:srgbClr val="0B337B"/>
            </a:solidFill>
            <a:latin typeface="Trebuchet MS" pitchFamily="34" charset="0"/>
          </a:endParaRPr>
        </a:p>
      </dgm:t>
    </dgm:pt>
    <dgm:pt modelId="{7B8BA753-6B95-4A63-9B33-D8F8F8E76F63}" type="parTrans" cxnId="{FE21A316-CD68-4E10-8A31-21BAF4ACFDF5}">
      <dgm:prSet/>
      <dgm:spPr/>
      <dgm:t>
        <a:bodyPr/>
        <a:lstStyle/>
        <a:p>
          <a:endParaRPr lang="it-IT"/>
        </a:p>
      </dgm:t>
    </dgm:pt>
    <dgm:pt modelId="{74E44586-8058-4883-9936-E711149130D1}" type="sibTrans" cxnId="{FE21A316-CD68-4E10-8A31-21BAF4ACFDF5}">
      <dgm:prSet/>
      <dgm:spPr/>
      <dgm:t>
        <a:bodyPr/>
        <a:lstStyle/>
        <a:p>
          <a:endParaRPr lang="it-IT"/>
        </a:p>
      </dgm:t>
    </dgm:pt>
    <dgm:pt modelId="{54E5A4BC-CAA1-4105-8FA0-130E7A4AE3EB}" type="pres">
      <dgm:prSet presAssocID="{00327586-A253-456F-A102-4CFC8D6F8CD0}" presName="linearFlow" presStyleCnt="0">
        <dgm:presLayoutVars>
          <dgm:dir/>
          <dgm:resizeHandles val="exact"/>
        </dgm:presLayoutVars>
      </dgm:prSet>
      <dgm:spPr/>
    </dgm:pt>
    <dgm:pt modelId="{00868AAC-D3B0-43B9-91A9-137F46038836}" type="pres">
      <dgm:prSet presAssocID="{0731F33F-1B3B-4DBA-96C1-4F89B8603EA5}" presName="composite" presStyleCnt="0"/>
      <dgm:spPr/>
    </dgm:pt>
    <dgm:pt modelId="{A5589ADD-5CF6-4932-877C-C5DAA6D199CA}" type="pres">
      <dgm:prSet presAssocID="{0731F33F-1B3B-4DBA-96C1-4F89B8603EA5}" presName="imgShp" presStyleLbl="fgImgPlace1" presStyleIdx="0" presStyleCnt="5"/>
      <dgm:spPr>
        <a:solidFill>
          <a:schemeClr val="accent5">
            <a:lumMod val="75000"/>
          </a:schemeClr>
        </a:solidFill>
      </dgm:spPr>
    </dgm:pt>
    <dgm:pt modelId="{DD5A5698-E73E-45F6-B060-5F800D5742E6}" type="pres">
      <dgm:prSet presAssocID="{0731F33F-1B3B-4DBA-96C1-4F89B8603EA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A599C3-A9D3-4316-979D-018BD5CAD956}" type="pres">
      <dgm:prSet presAssocID="{597A3993-02B9-403D-AFE7-3150E1DDFDDA}" presName="spacing" presStyleCnt="0"/>
      <dgm:spPr/>
    </dgm:pt>
    <dgm:pt modelId="{AEC26B63-131D-4BD2-B660-AAD25834CF65}" type="pres">
      <dgm:prSet presAssocID="{4F69A42B-C602-4872-AADF-79BDD5212A67}" presName="composite" presStyleCnt="0"/>
      <dgm:spPr/>
    </dgm:pt>
    <dgm:pt modelId="{DEDC27C7-75D7-496C-BBB1-B50610D8F386}" type="pres">
      <dgm:prSet presAssocID="{4F69A42B-C602-4872-AADF-79BDD5212A67}" presName="imgShp" presStyleLbl="fgImgPlace1" presStyleIdx="1" presStyleCnt="5"/>
      <dgm:spPr>
        <a:solidFill>
          <a:schemeClr val="accent5">
            <a:lumMod val="75000"/>
          </a:schemeClr>
        </a:solidFill>
      </dgm:spPr>
    </dgm:pt>
    <dgm:pt modelId="{52034940-DA3D-430D-8D43-B8AA2C902A12}" type="pres">
      <dgm:prSet presAssocID="{4F69A42B-C602-4872-AADF-79BDD5212A6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4D523A-1DCB-4E69-9337-2B7E01BFB730}" type="pres">
      <dgm:prSet presAssocID="{BF49BE27-427C-45FE-901A-C880B0ED67BB}" presName="spacing" presStyleCnt="0"/>
      <dgm:spPr/>
    </dgm:pt>
    <dgm:pt modelId="{04883C86-C01F-4A17-AA7E-D49410154FC9}" type="pres">
      <dgm:prSet presAssocID="{342DCF72-6DA2-4F15-94D3-ABB7706C14D4}" presName="composite" presStyleCnt="0"/>
      <dgm:spPr/>
    </dgm:pt>
    <dgm:pt modelId="{54B428A9-2E66-4ECC-A5EA-4E37BABAEB26}" type="pres">
      <dgm:prSet presAssocID="{342DCF72-6DA2-4F15-94D3-ABB7706C14D4}" presName="imgShp" presStyleLbl="fgImgPlace1" presStyleIdx="2" presStyleCnt="5"/>
      <dgm:spPr>
        <a:solidFill>
          <a:schemeClr val="accent5">
            <a:lumMod val="75000"/>
          </a:schemeClr>
        </a:solidFill>
      </dgm:spPr>
    </dgm:pt>
    <dgm:pt modelId="{4429B5CD-BE50-4805-8711-E4AEAF45D640}" type="pres">
      <dgm:prSet presAssocID="{342DCF72-6DA2-4F15-94D3-ABB7706C14D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313FA1-8D37-4EC9-B31F-CF77FAC18619}" type="pres">
      <dgm:prSet presAssocID="{E9454D8C-A764-449E-B0BA-F33415975543}" presName="spacing" presStyleCnt="0"/>
      <dgm:spPr/>
    </dgm:pt>
    <dgm:pt modelId="{4D6ED11A-4058-4099-BDF6-25FBACDE0CDA}" type="pres">
      <dgm:prSet presAssocID="{19716343-71AA-414B-9975-2F038873948A}" presName="composite" presStyleCnt="0"/>
      <dgm:spPr/>
    </dgm:pt>
    <dgm:pt modelId="{4EECDA71-C925-432E-BE56-76236AD137AB}" type="pres">
      <dgm:prSet presAssocID="{19716343-71AA-414B-9975-2F038873948A}" presName="imgShp" presStyleLbl="fgImgPlace1" presStyleIdx="3" presStyleCnt="5"/>
      <dgm:spPr>
        <a:solidFill>
          <a:schemeClr val="accent5">
            <a:lumMod val="75000"/>
          </a:schemeClr>
        </a:solidFill>
      </dgm:spPr>
    </dgm:pt>
    <dgm:pt modelId="{A5920084-80CE-4313-B9AE-FA73258F45DE}" type="pres">
      <dgm:prSet presAssocID="{19716343-71AA-414B-9975-2F038873948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6FCF57-E2C4-4B49-8306-167D963941D9}" type="pres">
      <dgm:prSet presAssocID="{AC0D78F2-8F4F-4AD1-9F25-DF213E534872}" presName="spacing" presStyleCnt="0"/>
      <dgm:spPr/>
    </dgm:pt>
    <dgm:pt modelId="{A02797A6-40E9-43F5-B813-D64A0D5527B4}" type="pres">
      <dgm:prSet presAssocID="{505D302D-00CC-4F42-8BBE-A79F3F049AE6}" presName="composite" presStyleCnt="0"/>
      <dgm:spPr/>
    </dgm:pt>
    <dgm:pt modelId="{30F7175C-D4FD-4E70-8670-55F40864AC90}" type="pres">
      <dgm:prSet presAssocID="{505D302D-00CC-4F42-8BBE-A79F3F049AE6}" presName="imgShp" presStyleLbl="fgImgPlace1" presStyleIdx="4" presStyleCnt="5"/>
      <dgm:spPr>
        <a:solidFill>
          <a:schemeClr val="accent5">
            <a:lumMod val="75000"/>
          </a:schemeClr>
        </a:solidFill>
      </dgm:spPr>
    </dgm:pt>
    <dgm:pt modelId="{7CC51656-DA77-4D12-9CEE-0A081C790A18}" type="pres">
      <dgm:prSet presAssocID="{505D302D-00CC-4F42-8BBE-A79F3F049AE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5C5061E-C3F6-4CC8-A897-EF3DD91AC6B3}" type="presOf" srcId="{4F69A42B-C602-4872-AADF-79BDD5212A67}" destId="{52034940-DA3D-430D-8D43-B8AA2C902A12}" srcOrd="0" destOrd="0" presId="urn:microsoft.com/office/officeart/2005/8/layout/vList3#2"/>
    <dgm:cxn modelId="{0CE412B9-AAB1-495C-B411-2D66CB4E8CC7}" type="presOf" srcId="{505D302D-00CC-4F42-8BBE-A79F3F049AE6}" destId="{7CC51656-DA77-4D12-9CEE-0A081C790A18}" srcOrd="0" destOrd="0" presId="urn:microsoft.com/office/officeart/2005/8/layout/vList3#2"/>
    <dgm:cxn modelId="{3EAC36C5-DB42-4616-BBA3-3F09DA7E7261}" type="presOf" srcId="{0731F33F-1B3B-4DBA-96C1-4F89B8603EA5}" destId="{DD5A5698-E73E-45F6-B060-5F800D5742E6}" srcOrd="0" destOrd="0" presId="urn:microsoft.com/office/officeart/2005/8/layout/vList3#2"/>
    <dgm:cxn modelId="{1E8E468A-6C09-46DA-8656-3D63B43F5791}" srcId="{00327586-A253-456F-A102-4CFC8D6F8CD0}" destId="{4F69A42B-C602-4872-AADF-79BDD5212A67}" srcOrd="1" destOrd="0" parTransId="{2D7DE985-2318-4523-A062-89027668B61A}" sibTransId="{BF49BE27-427C-45FE-901A-C880B0ED67BB}"/>
    <dgm:cxn modelId="{83AD4A68-3D7F-4F41-8FAF-1141D70E76FE}" type="presOf" srcId="{342DCF72-6DA2-4F15-94D3-ABB7706C14D4}" destId="{4429B5CD-BE50-4805-8711-E4AEAF45D640}" srcOrd="0" destOrd="0" presId="urn:microsoft.com/office/officeart/2005/8/layout/vList3#2"/>
    <dgm:cxn modelId="{2AD9000F-08D2-4761-81C5-2350EE96C7AD}" type="presOf" srcId="{19716343-71AA-414B-9975-2F038873948A}" destId="{A5920084-80CE-4313-B9AE-FA73258F45DE}" srcOrd="0" destOrd="0" presId="urn:microsoft.com/office/officeart/2005/8/layout/vList3#2"/>
    <dgm:cxn modelId="{7034BD6D-34ED-48D0-9F92-C36839DBDC27}" srcId="{00327586-A253-456F-A102-4CFC8D6F8CD0}" destId="{342DCF72-6DA2-4F15-94D3-ABB7706C14D4}" srcOrd="2" destOrd="0" parTransId="{44215C69-7BE4-4873-B925-058814A1D287}" sibTransId="{E9454D8C-A764-449E-B0BA-F33415975543}"/>
    <dgm:cxn modelId="{FE21A316-CD68-4E10-8A31-21BAF4ACFDF5}" srcId="{00327586-A253-456F-A102-4CFC8D6F8CD0}" destId="{505D302D-00CC-4F42-8BBE-A79F3F049AE6}" srcOrd="4" destOrd="0" parTransId="{7B8BA753-6B95-4A63-9B33-D8F8F8E76F63}" sibTransId="{74E44586-8058-4883-9936-E711149130D1}"/>
    <dgm:cxn modelId="{48322488-61DD-4A10-A612-5B8197BFBC6B}" srcId="{00327586-A253-456F-A102-4CFC8D6F8CD0}" destId="{19716343-71AA-414B-9975-2F038873948A}" srcOrd="3" destOrd="0" parTransId="{EF8554C8-7F8D-461F-AFAA-9BE2EEFA7639}" sibTransId="{AC0D78F2-8F4F-4AD1-9F25-DF213E534872}"/>
    <dgm:cxn modelId="{A5124E43-7F0F-406F-B5EA-37B9A4F382D7}" type="presOf" srcId="{00327586-A253-456F-A102-4CFC8D6F8CD0}" destId="{54E5A4BC-CAA1-4105-8FA0-130E7A4AE3EB}" srcOrd="0" destOrd="0" presId="urn:microsoft.com/office/officeart/2005/8/layout/vList3#2"/>
    <dgm:cxn modelId="{22B008B9-88C5-4A90-BA97-E74BA693EC5B}" srcId="{00327586-A253-456F-A102-4CFC8D6F8CD0}" destId="{0731F33F-1B3B-4DBA-96C1-4F89B8603EA5}" srcOrd="0" destOrd="0" parTransId="{9A2997FA-2CD6-4BD1-B778-4803B32BFFF0}" sibTransId="{597A3993-02B9-403D-AFE7-3150E1DDFDDA}"/>
    <dgm:cxn modelId="{0D723EE7-A4C8-441D-8EE0-63A6236CF933}" type="presParOf" srcId="{54E5A4BC-CAA1-4105-8FA0-130E7A4AE3EB}" destId="{00868AAC-D3B0-43B9-91A9-137F46038836}" srcOrd="0" destOrd="0" presId="urn:microsoft.com/office/officeart/2005/8/layout/vList3#2"/>
    <dgm:cxn modelId="{C172322C-9CFC-40BE-AD38-49ED3EB55BFC}" type="presParOf" srcId="{00868AAC-D3B0-43B9-91A9-137F46038836}" destId="{A5589ADD-5CF6-4932-877C-C5DAA6D199CA}" srcOrd="0" destOrd="0" presId="urn:microsoft.com/office/officeart/2005/8/layout/vList3#2"/>
    <dgm:cxn modelId="{67BFDBF6-F70F-4BDD-BBF9-63B3BF1DDC9A}" type="presParOf" srcId="{00868AAC-D3B0-43B9-91A9-137F46038836}" destId="{DD5A5698-E73E-45F6-B060-5F800D5742E6}" srcOrd="1" destOrd="0" presId="urn:microsoft.com/office/officeart/2005/8/layout/vList3#2"/>
    <dgm:cxn modelId="{5CE9C4C3-54FB-47D9-849E-F4E3AD760F33}" type="presParOf" srcId="{54E5A4BC-CAA1-4105-8FA0-130E7A4AE3EB}" destId="{E3A599C3-A9D3-4316-979D-018BD5CAD956}" srcOrd="1" destOrd="0" presId="urn:microsoft.com/office/officeart/2005/8/layout/vList3#2"/>
    <dgm:cxn modelId="{FD66631A-F5C3-4D4E-BCCA-42CE12BFBE6D}" type="presParOf" srcId="{54E5A4BC-CAA1-4105-8FA0-130E7A4AE3EB}" destId="{AEC26B63-131D-4BD2-B660-AAD25834CF65}" srcOrd="2" destOrd="0" presId="urn:microsoft.com/office/officeart/2005/8/layout/vList3#2"/>
    <dgm:cxn modelId="{623F4F94-18F5-4153-AEC5-D8192D156919}" type="presParOf" srcId="{AEC26B63-131D-4BD2-B660-AAD25834CF65}" destId="{DEDC27C7-75D7-496C-BBB1-B50610D8F386}" srcOrd="0" destOrd="0" presId="urn:microsoft.com/office/officeart/2005/8/layout/vList3#2"/>
    <dgm:cxn modelId="{879A936C-CC39-4773-8370-417CC664824E}" type="presParOf" srcId="{AEC26B63-131D-4BD2-B660-AAD25834CF65}" destId="{52034940-DA3D-430D-8D43-B8AA2C902A12}" srcOrd="1" destOrd="0" presId="urn:microsoft.com/office/officeart/2005/8/layout/vList3#2"/>
    <dgm:cxn modelId="{D35B0C98-6342-4073-BB4E-D555A7E925F1}" type="presParOf" srcId="{54E5A4BC-CAA1-4105-8FA0-130E7A4AE3EB}" destId="{AE4D523A-1DCB-4E69-9337-2B7E01BFB730}" srcOrd="3" destOrd="0" presId="urn:microsoft.com/office/officeart/2005/8/layout/vList3#2"/>
    <dgm:cxn modelId="{3DA0F26E-415D-4061-AF0D-5E8B4D9C352F}" type="presParOf" srcId="{54E5A4BC-CAA1-4105-8FA0-130E7A4AE3EB}" destId="{04883C86-C01F-4A17-AA7E-D49410154FC9}" srcOrd="4" destOrd="0" presId="urn:microsoft.com/office/officeart/2005/8/layout/vList3#2"/>
    <dgm:cxn modelId="{3656ECAF-C21D-4C83-99B7-592EB6843C3C}" type="presParOf" srcId="{04883C86-C01F-4A17-AA7E-D49410154FC9}" destId="{54B428A9-2E66-4ECC-A5EA-4E37BABAEB26}" srcOrd="0" destOrd="0" presId="urn:microsoft.com/office/officeart/2005/8/layout/vList3#2"/>
    <dgm:cxn modelId="{AEB8E922-3642-47DB-871A-A04CAC503775}" type="presParOf" srcId="{04883C86-C01F-4A17-AA7E-D49410154FC9}" destId="{4429B5CD-BE50-4805-8711-E4AEAF45D640}" srcOrd="1" destOrd="0" presId="urn:microsoft.com/office/officeart/2005/8/layout/vList3#2"/>
    <dgm:cxn modelId="{342F4545-A3EA-4AC0-86C9-09B7C8E74CE9}" type="presParOf" srcId="{54E5A4BC-CAA1-4105-8FA0-130E7A4AE3EB}" destId="{CE313FA1-8D37-4EC9-B31F-CF77FAC18619}" srcOrd="5" destOrd="0" presId="urn:microsoft.com/office/officeart/2005/8/layout/vList3#2"/>
    <dgm:cxn modelId="{34A830FB-DB12-47E6-B762-8B152848EB8A}" type="presParOf" srcId="{54E5A4BC-CAA1-4105-8FA0-130E7A4AE3EB}" destId="{4D6ED11A-4058-4099-BDF6-25FBACDE0CDA}" srcOrd="6" destOrd="0" presId="urn:microsoft.com/office/officeart/2005/8/layout/vList3#2"/>
    <dgm:cxn modelId="{C97945C2-274E-43C1-B7A3-5ACC36B0D4FF}" type="presParOf" srcId="{4D6ED11A-4058-4099-BDF6-25FBACDE0CDA}" destId="{4EECDA71-C925-432E-BE56-76236AD137AB}" srcOrd="0" destOrd="0" presId="urn:microsoft.com/office/officeart/2005/8/layout/vList3#2"/>
    <dgm:cxn modelId="{203050A0-67F5-47B2-941D-EEE45400DC85}" type="presParOf" srcId="{4D6ED11A-4058-4099-BDF6-25FBACDE0CDA}" destId="{A5920084-80CE-4313-B9AE-FA73258F45DE}" srcOrd="1" destOrd="0" presId="urn:microsoft.com/office/officeart/2005/8/layout/vList3#2"/>
    <dgm:cxn modelId="{B349080D-4D4A-4A35-9FCF-3482A972B606}" type="presParOf" srcId="{54E5A4BC-CAA1-4105-8FA0-130E7A4AE3EB}" destId="{476FCF57-E2C4-4B49-8306-167D963941D9}" srcOrd="7" destOrd="0" presId="urn:microsoft.com/office/officeart/2005/8/layout/vList3#2"/>
    <dgm:cxn modelId="{FEB01626-9D44-482C-8950-9F556FF931FF}" type="presParOf" srcId="{54E5A4BC-CAA1-4105-8FA0-130E7A4AE3EB}" destId="{A02797A6-40E9-43F5-B813-D64A0D5527B4}" srcOrd="8" destOrd="0" presId="urn:microsoft.com/office/officeart/2005/8/layout/vList3#2"/>
    <dgm:cxn modelId="{2CFC8963-53A9-4523-92C6-9906204A6951}" type="presParOf" srcId="{A02797A6-40E9-43F5-B813-D64A0D5527B4}" destId="{30F7175C-D4FD-4E70-8670-55F40864AC90}" srcOrd="0" destOrd="0" presId="urn:microsoft.com/office/officeart/2005/8/layout/vList3#2"/>
    <dgm:cxn modelId="{A0262664-01B4-4932-AE6B-60226C70AAA1}" type="presParOf" srcId="{A02797A6-40E9-43F5-B813-D64A0D5527B4}" destId="{7CC51656-DA77-4D12-9CEE-0A081C790A1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327586-A253-456F-A102-4CFC8D6F8CD0}" type="doc">
      <dgm:prSet loTypeId="urn:microsoft.com/office/officeart/2005/8/layout/vList3#3" loCatId="list" qsTypeId="urn:microsoft.com/office/officeart/2005/8/quickstyle/simple2" qsCatId="simple" csTypeId="urn:microsoft.com/office/officeart/2005/8/colors/accent1_2" csCatId="accent1" phldr="1"/>
      <dgm:spPr/>
    </dgm:pt>
    <dgm:pt modelId="{0731F33F-1B3B-4DBA-96C1-4F89B8603EA5}">
      <dgm:prSet phldrT="[Testo]" custT="1"/>
      <dgm:spPr/>
      <dgm:t>
        <a:bodyPr/>
        <a:lstStyle/>
        <a:p>
          <a:r>
            <a:rPr lang="it-IT" sz="1200" dirty="0" smtClean="0">
              <a:solidFill>
                <a:srgbClr val="0B337B"/>
              </a:solidFill>
              <a:latin typeface="Trebuchet MS" pitchFamily="34" charset="0"/>
            </a:rPr>
            <a:t>Ottimizzazione dei costi di intermediazione commerciale</a:t>
          </a:r>
          <a:endParaRPr lang="it-IT" sz="1200" dirty="0">
            <a:solidFill>
              <a:srgbClr val="0B337B"/>
            </a:solidFill>
          </a:endParaRPr>
        </a:p>
      </dgm:t>
    </dgm:pt>
    <dgm:pt modelId="{9A2997FA-2CD6-4BD1-B778-4803B32BFFF0}" type="parTrans" cxnId="{22B008B9-88C5-4A90-BA97-E74BA693EC5B}">
      <dgm:prSet/>
      <dgm:spPr/>
      <dgm:t>
        <a:bodyPr/>
        <a:lstStyle/>
        <a:p>
          <a:endParaRPr lang="it-IT"/>
        </a:p>
      </dgm:t>
    </dgm:pt>
    <dgm:pt modelId="{597A3993-02B9-403D-AFE7-3150E1DDFDDA}" type="sibTrans" cxnId="{22B008B9-88C5-4A90-BA97-E74BA693EC5B}">
      <dgm:prSet/>
      <dgm:spPr/>
      <dgm:t>
        <a:bodyPr/>
        <a:lstStyle/>
        <a:p>
          <a:endParaRPr lang="it-IT"/>
        </a:p>
      </dgm:t>
    </dgm:pt>
    <dgm:pt modelId="{4C56A420-D0A6-4F61-9F41-B82DD8F9EE93}">
      <dgm:prSet custT="1"/>
      <dgm:spPr/>
      <dgm:t>
        <a:bodyPr/>
        <a:lstStyle/>
        <a:p>
          <a:r>
            <a:rPr lang="it-IT" sz="1200" dirty="0" smtClean="0">
              <a:solidFill>
                <a:srgbClr val="0B337B"/>
              </a:solidFill>
              <a:latin typeface="Trebuchet MS" pitchFamily="34" charset="0"/>
            </a:rPr>
            <a:t>Possibilità di utilizzo di un nuovo canale di vendita, complementare a quelli già attivati</a:t>
          </a:r>
          <a:endParaRPr lang="it-IT" sz="1200" dirty="0">
            <a:solidFill>
              <a:srgbClr val="0B337B"/>
            </a:solidFill>
            <a:latin typeface="Trebuchet MS" pitchFamily="34" charset="0"/>
          </a:endParaRPr>
        </a:p>
      </dgm:t>
    </dgm:pt>
    <dgm:pt modelId="{6AC0137C-3AE6-4FE1-9E2F-BAB4CFB10F7B}" type="parTrans" cxnId="{E146A8DF-BFB2-4940-8F94-264E1EB443DF}">
      <dgm:prSet/>
      <dgm:spPr/>
      <dgm:t>
        <a:bodyPr/>
        <a:lstStyle/>
        <a:p>
          <a:endParaRPr lang="it-IT"/>
        </a:p>
      </dgm:t>
    </dgm:pt>
    <dgm:pt modelId="{94C67CB4-77A4-4DFE-94A3-C560E0871687}" type="sibTrans" cxnId="{E146A8DF-BFB2-4940-8F94-264E1EB443DF}">
      <dgm:prSet/>
      <dgm:spPr/>
      <dgm:t>
        <a:bodyPr/>
        <a:lstStyle/>
        <a:p>
          <a:endParaRPr lang="it-IT"/>
        </a:p>
      </dgm:t>
    </dgm:pt>
    <dgm:pt modelId="{B2F22E46-BEB5-49A1-9384-C9FD4630DFE6}">
      <dgm:prSet custT="1"/>
      <dgm:spPr/>
      <dgm:t>
        <a:bodyPr/>
        <a:lstStyle/>
        <a:p>
          <a:r>
            <a:rPr lang="it-IT" sz="1200" dirty="0" smtClean="0">
              <a:solidFill>
                <a:srgbClr val="0B337B"/>
              </a:solidFill>
              <a:latin typeface="Trebuchet MS" pitchFamily="34" charset="0"/>
            </a:rPr>
            <a:t>Opportunità di accedere al mercato della P.A. anche solo su base provinciale</a:t>
          </a:r>
          <a:endParaRPr lang="it-IT" sz="1200" dirty="0">
            <a:solidFill>
              <a:srgbClr val="0B337B"/>
            </a:solidFill>
            <a:latin typeface="Trebuchet MS" pitchFamily="34" charset="0"/>
          </a:endParaRPr>
        </a:p>
      </dgm:t>
    </dgm:pt>
    <dgm:pt modelId="{EC71EBAD-DBE8-4A54-B0FD-658A7AF082F5}" type="parTrans" cxnId="{A0B7060B-5312-4D78-8FB7-7C43E85928F9}">
      <dgm:prSet/>
      <dgm:spPr/>
      <dgm:t>
        <a:bodyPr/>
        <a:lstStyle/>
        <a:p>
          <a:endParaRPr lang="it-IT"/>
        </a:p>
      </dgm:t>
    </dgm:pt>
    <dgm:pt modelId="{920A8444-3833-4E73-BF40-7B787A51189E}" type="sibTrans" cxnId="{A0B7060B-5312-4D78-8FB7-7C43E85928F9}">
      <dgm:prSet/>
      <dgm:spPr/>
      <dgm:t>
        <a:bodyPr/>
        <a:lstStyle/>
        <a:p>
          <a:endParaRPr lang="it-IT"/>
        </a:p>
      </dgm:t>
    </dgm:pt>
    <dgm:pt modelId="{50BACBE6-4330-4EFB-BE47-5140DE21AD8F}">
      <dgm:prSet custT="1"/>
      <dgm:spPr/>
      <dgm:t>
        <a:bodyPr/>
        <a:lstStyle/>
        <a:p>
          <a:r>
            <a:rPr lang="it-IT" sz="1200" dirty="0" smtClean="0">
              <a:solidFill>
                <a:srgbClr val="0B337B"/>
              </a:solidFill>
              <a:latin typeface="Trebuchet MS" pitchFamily="34" charset="0"/>
            </a:rPr>
            <a:t>Recupero di competitività, in particolar modo nei mercati locali</a:t>
          </a:r>
          <a:endParaRPr lang="it-IT" sz="1200" dirty="0">
            <a:solidFill>
              <a:srgbClr val="0B337B"/>
            </a:solidFill>
            <a:latin typeface="Trebuchet MS" pitchFamily="34" charset="0"/>
          </a:endParaRPr>
        </a:p>
      </dgm:t>
    </dgm:pt>
    <dgm:pt modelId="{48FD683F-2C82-42A6-8065-DDEEDE568AE3}" type="parTrans" cxnId="{7B7ABADE-E667-46E4-BA80-438D6FD89D1B}">
      <dgm:prSet/>
      <dgm:spPr/>
      <dgm:t>
        <a:bodyPr/>
        <a:lstStyle/>
        <a:p>
          <a:endParaRPr lang="it-IT"/>
        </a:p>
      </dgm:t>
    </dgm:pt>
    <dgm:pt modelId="{C26E6C13-13AA-4FFC-AD09-BCEB73FB2B9C}" type="sibTrans" cxnId="{7B7ABADE-E667-46E4-BA80-438D6FD89D1B}">
      <dgm:prSet/>
      <dgm:spPr/>
      <dgm:t>
        <a:bodyPr/>
        <a:lstStyle/>
        <a:p>
          <a:endParaRPr lang="it-IT"/>
        </a:p>
      </dgm:t>
    </dgm:pt>
    <dgm:pt modelId="{9ECFF8A3-AB74-4CDB-A554-E0F6555B0372}">
      <dgm:prSet custT="1"/>
      <dgm:spPr/>
      <dgm:t>
        <a:bodyPr/>
        <a:lstStyle/>
        <a:p>
          <a:r>
            <a:rPr lang="it-IT" sz="1200" dirty="0" smtClean="0">
              <a:solidFill>
                <a:srgbClr val="0B337B"/>
              </a:solidFill>
              <a:latin typeface="Trebuchet MS" pitchFamily="34" charset="0"/>
            </a:rPr>
            <a:t>Maggiore visibilità dei propri prodotti</a:t>
          </a:r>
          <a:endParaRPr lang="it-IT" sz="1200" dirty="0">
            <a:solidFill>
              <a:srgbClr val="0B337B"/>
            </a:solidFill>
            <a:latin typeface="Trebuchet MS" pitchFamily="34" charset="0"/>
          </a:endParaRPr>
        </a:p>
      </dgm:t>
    </dgm:pt>
    <dgm:pt modelId="{42FE54B1-81B5-4CBC-AFDB-7EBF2BFD998F}" type="parTrans" cxnId="{F988F75F-BFDF-4F6E-B77C-F4A783E6AD75}">
      <dgm:prSet/>
      <dgm:spPr/>
      <dgm:t>
        <a:bodyPr/>
        <a:lstStyle/>
        <a:p>
          <a:endParaRPr lang="it-IT"/>
        </a:p>
      </dgm:t>
    </dgm:pt>
    <dgm:pt modelId="{64042A1A-0399-4640-8370-EEEC4C72E97A}" type="sibTrans" cxnId="{F988F75F-BFDF-4F6E-B77C-F4A783E6AD75}">
      <dgm:prSet/>
      <dgm:spPr/>
      <dgm:t>
        <a:bodyPr/>
        <a:lstStyle/>
        <a:p>
          <a:endParaRPr lang="it-IT"/>
        </a:p>
      </dgm:t>
    </dgm:pt>
    <dgm:pt modelId="{54E5A4BC-CAA1-4105-8FA0-130E7A4AE3EB}" type="pres">
      <dgm:prSet presAssocID="{00327586-A253-456F-A102-4CFC8D6F8CD0}" presName="linearFlow" presStyleCnt="0">
        <dgm:presLayoutVars>
          <dgm:dir/>
          <dgm:resizeHandles val="exact"/>
        </dgm:presLayoutVars>
      </dgm:prSet>
      <dgm:spPr/>
    </dgm:pt>
    <dgm:pt modelId="{00868AAC-D3B0-43B9-91A9-137F46038836}" type="pres">
      <dgm:prSet presAssocID="{0731F33F-1B3B-4DBA-96C1-4F89B8603EA5}" presName="composite" presStyleCnt="0"/>
      <dgm:spPr/>
    </dgm:pt>
    <dgm:pt modelId="{A5589ADD-5CF6-4932-877C-C5DAA6D199CA}" type="pres">
      <dgm:prSet presAssocID="{0731F33F-1B3B-4DBA-96C1-4F89B8603EA5}" presName="imgShp" presStyleLbl="fgImgPlace1" presStyleIdx="0" presStyleCnt="5"/>
      <dgm:spPr>
        <a:solidFill>
          <a:schemeClr val="accent5">
            <a:lumMod val="75000"/>
          </a:schemeClr>
        </a:solidFill>
      </dgm:spPr>
    </dgm:pt>
    <dgm:pt modelId="{DD5A5698-E73E-45F6-B060-5F800D5742E6}" type="pres">
      <dgm:prSet presAssocID="{0731F33F-1B3B-4DBA-96C1-4F89B8603EA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A599C3-A9D3-4316-979D-018BD5CAD956}" type="pres">
      <dgm:prSet presAssocID="{597A3993-02B9-403D-AFE7-3150E1DDFDDA}" presName="spacing" presStyleCnt="0"/>
      <dgm:spPr/>
    </dgm:pt>
    <dgm:pt modelId="{5732AA4D-7BBC-488C-89EE-5CF259D972D4}" type="pres">
      <dgm:prSet presAssocID="{4C56A420-D0A6-4F61-9F41-B82DD8F9EE93}" presName="composite" presStyleCnt="0"/>
      <dgm:spPr/>
    </dgm:pt>
    <dgm:pt modelId="{721912F1-8E04-4B75-A1CD-7100F85AEF79}" type="pres">
      <dgm:prSet presAssocID="{4C56A420-D0A6-4F61-9F41-B82DD8F9EE93}" presName="imgShp" presStyleLbl="fgImgPlace1" presStyleIdx="1" presStyleCnt="5"/>
      <dgm:spPr>
        <a:solidFill>
          <a:schemeClr val="accent5">
            <a:lumMod val="75000"/>
          </a:schemeClr>
        </a:solidFill>
      </dgm:spPr>
    </dgm:pt>
    <dgm:pt modelId="{988646E1-78F2-4032-AD15-6315C0979F4C}" type="pres">
      <dgm:prSet presAssocID="{4C56A420-D0A6-4F61-9F41-B82DD8F9EE9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DD1089-99AD-4BC4-AA13-CDD5214DADC7}" type="pres">
      <dgm:prSet presAssocID="{94C67CB4-77A4-4DFE-94A3-C560E0871687}" presName="spacing" presStyleCnt="0"/>
      <dgm:spPr/>
    </dgm:pt>
    <dgm:pt modelId="{213F0373-F415-4B44-B270-50D12848582B}" type="pres">
      <dgm:prSet presAssocID="{B2F22E46-BEB5-49A1-9384-C9FD4630DFE6}" presName="composite" presStyleCnt="0"/>
      <dgm:spPr/>
    </dgm:pt>
    <dgm:pt modelId="{6F12413A-BD49-4F02-9B30-A38340738C00}" type="pres">
      <dgm:prSet presAssocID="{B2F22E46-BEB5-49A1-9384-C9FD4630DFE6}" presName="imgShp" presStyleLbl="fgImgPlace1" presStyleIdx="2" presStyleCnt="5"/>
      <dgm:spPr>
        <a:solidFill>
          <a:schemeClr val="accent5">
            <a:lumMod val="75000"/>
          </a:schemeClr>
        </a:solidFill>
      </dgm:spPr>
    </dgm:pt>
    <dgm:pt modelId="{620D32B9-3FBC-415B-99D3-D3C1654124AC}" type="pres">
      <dgm:prSet presAssocID="{B2F22E46-BEB5-49A1-9384-C9FD4630DFE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2A3438-34C9-4974-857D-5C8C50FD9592}" type="pres">
      <dgm:prSet presAssocID="{920A8444-3833-4E73-BF40-7B787A51189E}" presName="spacing" presStyleCnt="0"/>
      <dgm:spPr/>
    </dgm:pt>
    <dgm:pt modelId="{FE81B60C-2D7D-404A-8A55-1FE22DA0DD5D}" type="pres">
      <dgm:prSet presAssocID="{50BACBE6-4330-4EFB-BE47-5140DE21AD8F}" presName="composite" presStyleCnt="0"/>
      <dgm:spPr/>
    </dgm:pt>
    <dgm:pt modelId="{4F4C85B6-0805-4989-AA82-3BD63D101367}" type="pres">
      <dgm:prSet presAssocID="{50BACBE6-4330-4EFB-BE47-5140DE21AD8F}" presName="imgShp" presStyleLbl="fgImgPlace1" presStyleIdx="3" presStyleCnt="5"/>
      <dgm:spPr>
        <a:solidFill>
          <a:schemeClr val="accent5">
            <a:lumMod val="75000"/>
          </a:schemeClr>
        </a:solidFill>
      </dgm:spPr>
    </dgm:pt>
    <dgm:pt modelId="{375E1C90-7F49-4AD3-92C0-9DF662CB63A6}" type="pres">
      <dgm:prSet presAssocID="{50BACBE6-4330-4EFB-BE47-5140DE21AD8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2996D5-2C81-45F7-90FD-B04AB1C63C80}" type="pres">
      <dgm:prSet presAssocID="{C26E6C13-13AA-4FFC-AD09-BCEB73FB2B9C}" presName="spacing" presStyleCnt="0"/>
      <dgm:spPr/>
    </dgm:pt>
    <dgm:pt modelId="{BC2A6E9A-0000-49E8-8C0C-9ABA2C7878E1}" type="pres">
      <dgm:prSet presAssocID="{9ECFF8A3-AB74-4CDB-A554-E0F6555B0372}" presName="composite" presStyleCnt="0"/>
      <dgm:spPr/>
    </dgm:pt>
    <dgm:pt modelId="{254F0BA5-90A5-4D61-8C10-D7DE554D344F}" type="pres">
      <dgm:prSet presAssocID="{9ECFF8A3-AB74-4CDB-A554-E0F6555B0372}" presName="imgShp" presStyleLbl="fgImgPlace1" presStyleIdx="4" presStyleCnt="5"/>
      <dgm:spPr>
        <a:solidFill>
          <a:schemeClr val="accent5">
            <a:lumMod val="75000"/>
          </a:schemeClr>
        </a:solidFill>
      </dgm:spPr>
    </dgm:pt>
    <dgm:pt modelId="{E27A6526-3ABD-4AA7-8E9A-82F1C8F68B17}" type="pres">
      <dgm:prSet presAssocID="{9ECFF8A3-AB74-4CDB-A554-E0F6555B037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E33EB95-AACF-4A61-A765-ECCFBFB020E7}" type="presOf" srcId="{0731F33F-1B3B-4DBA-96C1-4F89B8603EA5}" destId="{DD5A5698-E73E-45F6-B060-5F800D5742E6}" srcOrd="0" destOrd="0" presId="urn:microsoft.com/office/officeart/2005/8/layout/vList3#3"/>
    <dgm:cxn modelId="{E146A8DF-BFB2-4940-8F94-264E1EB443DF}" srcId="{00327586-A253-456F-A102-4CFC8D6F8CD0}" destId="{4C56A420-D0A6-4F61-9F41-B82DD8F9EE93}" srcOrd="1" destOrd="0" parTransId="{6AC0137C-3AE6-4FE1-9E2F-BAB4CFB10F7B}" sibTransId="{94C67CB4-77A4-4DFE-94A3-C560E0871687}"/>
    <dgm:cxn modelId="{F988F75F-BFDF-4F6E-B77C-F4A783E6AD75}" srcId="{00327586-A253-456F-A102-4CFC8D6F8CD0}" destId="{9ECFF8A3-AB74-4CDB-A554-E0F6555B0372}" srcOrd="4" destOrd="0" parTransId="{42FE54B1-81B5-4CBC-AFDB-7EBF2BFD998F}" sibTransId="{64042A1A-0399-4640-8370-EEEC4C72E97A}"/>
    <dgm:cxn modelId="{7AC62685-2D74-4DFE-BDE5-8BA12CB36BFD}" type="presOf" srcId="{B2F22E46-BEB5-49A1-9384-C9FD4630DFE6}" destId="{620D32B9-3FBC-415B-99D3-D3C1654124AC}" srcOrd="0" destOrd="0" presId="urn:microsoft.com/office/officeart/2005/8/layout/vList3#3"/>
    <dgm:cxn modelId="{75EA5ABA-4BB0-4B43-B26C-A86EB20B9ED9}" type="presOf" srcId="{9ECFF8A3-AB74-4CDB-A554-E0F6555B0372}" destId="{E27A6526-3ABD-4AA7-8E9A-82F1C8F68B17}" srcOrd="0" destOrd="0" presId="urn:microsoft.com/office/officeart/2005/8/layout/vList3#3"/>
    <dgm:cxn modelId="{A0B7060B-5312-4D78-8FB7-7C43E85928F9}" srcId="{00327586-A253-456F-A102-4CFC8D6F8CD0}" destId="{B2F22E46-BEB5-49A1-9384-C9FD4630DFE6}" srcOrd="2" destOrd="0" parTransId="{EC71EBAD-DBE8-4A54-B0FD-658A7AF082F5}" sibTransId="{920A8444-3833-4E73-BF40-7B787A51189E}"/>
    <dgm:cxn modelId="{E7AD8871-D5FE-4DD1-A6B6-8DBFF3B23A3E}" type="presOf" srcId="{50BACBE6-4330-4EFB-BE47-5140DE21AD8F}" destId="{375E1C90-7F49-4AD3-92C0-9DF662CB63A6}" srcOrd="0" destOrd="0" presId="urn:microsoft.com/office/officeart/2005/8/layout/vList3#3"/>
    <dgm:cxn modelId="{2C10CBF6-09FB-43CF-846A-B2F80CB50B52}" type="presOf" srcId="{4C56A420-D0A6-4F61-9F41-B82DD8F9EE93}" destId="{988646E1-78F2-4032-AD15-6315C0979F4C}" srcOrd="0" destOrd="0" presId="urn:microsoft.com/office/officeart/2005/8/layout/vList3#3"/>
    <dgm:cxn modelId="{354815A6-3B57-4DE8-ACFF-8C16419841D9}" type="presOf" srcId="{00327586-A253-456F-A102-4CFC8D6F8CD0}" destId="{54E5A4BC-CAA1-4105-8FA0-130E7A4AE3EB}" srcOrd="0" destOrd="0" presId="urn:microsoft.com/office/officeart/2005/8/layout/vList3#3"/>
    <dgm:cxn modelId="{22B008B9-88C5-4A90-BA97-E74BA693EC5B}" srcId="{00327586-A253-456F-A102-4CFC8D6F8CD0}" destId="{0731F33F-1B3B-4DBA-96C1-4F89B8603EA5}" srcOrd="0" destOrd="0" parTransId="{9A2997FA-2CD6-4BD1-B778-4803B32BFFF0}" sibTransId="{597A3993-02B9-403D-AFE7-3150E1DDFDDA}"/>
    <dgm:cxn modelId="{7B7ABADE-E667-46E4-BA80-438D6FD89D1B}" srcId="{00327586-A253-456F-A102-4CFC8D6F8CD0}" destId="{50BACBE6-4330-4EFB-BE47-5140DE21AD8F}" srcOrd="3" destOrd="0" parTransId="{48FD683F-2C82-42A6-8065-DDEEDE568AE3}" sibTransId="{C26E6C13-13AA-4FFC-AD09-BCEB73FB2B9C}"/>
    <dgm:cxn modelId="{DC12D2FB-052A-4651-BAF3-645E9385F187}" type="presParOf" srcId="{54E5A4BC-CAA1-4105-8FA0-130E7A4AE3EB}" destId="{00868AAC-D3B0-43B9-91A9-137F46038836}" srcOrd="0" destOrd="0" presId="urn:microsoft.com/office/officeart/2005/8/layout/vList3#3"/>
    <dgm:cxn modelId="{20A7D68C-D636-4278-BF53-8960F32CBD85}" type="presParOf" srcId="{00868AAC-D3B0-43B9-91A9-137F46038836}" destId="{A5589ADD-5CF6-4932-877C-C5DAA6D199CA}" srcOrd="0" destOrd="0" presId="urn:microsoft.com/office/officeart/2005/8/layout/vList3#3"/>
    <dgm:cxn modelId="{78EA52CA-5062-4D09-9883-7E948D4525A7}" type="presParOf" srcId="{00868AAC-D3B0-43B9-91A9-137F46038836}" destId="{DD5A5698-E73E-45F6-B060-5F800D5742E6}" srcOrd="1" destOrd="0" presId="urn:microsoft.com/office/officeart/2005/8/layout/vList3#3"/>
    <dgm:cxn modelId="{40658AF3-A01F-441A-80CD-37CC831CE010}" type="presParOf" srcId="{54E5A4BC-CAA1-4105-8FA0-130E7A4AE3EB}" destId="{E3A599C3-A9D3-4316-979D-018BD5CAD956}" srcOrd="1" destOrd="0" presId="urn:microsoft.com/office/officeart/2005/8/layout/vList3#3"/>
    <dgm:cxn modelId="{C24B1E3F-EB47-46C3-9D44-DEA001E0D681}" type="presParOf" srcId="{54E5A4BC-CAA1-4105-8FA0-130E7A4AE3EB}" destId="{5732AA4D-7BBC-488C-89EE-5CF259D972D4}" srcOrd="2" destOrd="0" presId="urn:microsoft.com/office/officeart/2005/8/layout/vList3#3"/>
    <dgm:cxn modelId="{AD5F11C8-8327-4A1D-BEBC-ADC0C6C27D9B}" type="presParOf" srcId="{5732AA4D-7BBC-488C-89EE-5CF259D972D4}" destId="{721912F1-8E04-4B75-A1CD-7100F85AEF79}" srcOrd="0" destOrd="0" presId="urn:microsoft.com/office/officeart/2005/8/layout/vList3#3"/>
    <dgm:cxn modelId="{F07FBB32-A5C3-45AF-87BA-01BEF02E89AC}" type="presParOf" srcId="{5732AA4D-7BBC-488C-89EE-5CF259D972D4}" destId="{988646E1-78F2-4032-AD15-6315C0979F4C}" srcOrd="1" destOrd="0" presId="urn:microsoft.com/office/officeart/2005/8/layout/vList3#3"/>
    <dgm:cxn modelId="{38E69880-416E-4CD5-9956-705F911572A3}" type="presParOf" srcId="{54E5A4BC-CAA1-4105-8FA0-130E7A4AE3EB}" destId="{7CDD1089-99AD-4BC4-AA13-CDD5214DADC7}" srcOrd="3" destOrd="0" presId="urn:microsoft.com/office/officeart/2005/8/layout/vList3#3"/>
    <dgm:cxn modelId="{FBEDDCA9-3417-4721-A368-D763CA7395C0}" type="presParOf" srcId="{54E5A4BC-CAA1-4105-8FA0-130E7A4AE3EB}" destId="{213F0373-F415-4B44-B270-50D12848582B}" srcOrd="4" destOrd="0" presId="urn:microsoft.com/office/officeart/2005/8/layout/vList3#3"/>
    <dgm:cxn modelId="{65B1E0B0-65CF-4B82-BB9B-18FA85373E7F}" type="presParOf" srcId="{213F0373-F415-4B44-B270-50D12848582B}" destId="{6F12413A-BD49-4F02-9B30-A38340738C00}" srcOrd="0" destOrd="0" presId="urn:microsoft.com/office/officeart/2005/8/layout/vList3#3"/>
    <dgm:cxn modelId="{DF2E7384-9460-4182-B9D1-674AD106DD11}" type="presParOf" srcId="{213F0373-F415-4B44-B270-50D12848582B}" destId="{620D32B9-3FBC-415B-99D3-D3C1654124AC}" srcOrd="1" destOrd="0" presId="urn:microsoft.com/office/officeart/2005/8/layout/vList3#3"/>
    <dgm:cxn modelId="{BA9BB277-5539-4E9A-B520-C5C4E551E499}" type="presParOf" srcId="{54E5A4BC-CAA1-4105-8FA0-130E7A4AE3EB}" destId="{5F2A3438-34C9-4974-857D-5C8C50FD9592}" srcOrd="5" destOrd="0" presId="urn:microsoft.com/office/officeart/2005/8/layout/vList3#3"/>
    <dgm:cxn modelId="{0109CC9F-F3A1-490B-9D93-9A778C7925D0}" type="presParOf" srcId="{54E5A4BC-CAA1-4105-8FA0-130E7A4AE3EB}" destId="{FE81B60C-2D7D-404A-8A55-1FE22DA0DD5D}" srcOrd="6" destOrd="0" presId="urn:microsoft.com/office/officeart/2005/8/layout/vList3#3"/>
    <dgm:cxn modelId="{2DA3ACFE-DC3E-4201-A71E-5C546612FA5B}" type="presParOf" srcId="{FE81B60C-2D7D-404A-8A55-1FE22DA0DD5D}" destId="{4F4C85B6-0805-4989-AA82-3BD63D101367}" srcOrd="0" destOrd="0" presId="urn:microsoft.com/office/officeart/2005/8/layout/vList3#3"/>
    <dgm:cxn modelId="{BF3FDF77-2D75-40AD-B8DF-2B4000E09EE8}" type="presParOf" srcId="{FE81B60C-2D7D-404A-8A55-1FE22DA0DD5D}" destId="{375E1C90-7F49-4AD3-92C0-9DF662CB63A6}" srcOrd="1" destOrd="0" presId="urn:microsoft.com/office/officeart/2005/8/layout/vList3#3"/>
    <dgm:cxn modelId="{B9597500-986A-4B4E-95C8-93F31745F655}" type="presParOf" srcId="{54E5A4BC-CAA1-4105-8FA0-130E7A4AE3EB}" destId="{622996D5-2C81-45F7-90FD-B04AB1C63C80}" srcOrd="7" destOrd="0" presId="urn:microsoft.com/office/officeart/2005/8/layout/vList3#3"/>
    <dgm:cxn modelId="{756B040E-D1BA-4111-829C-DCD49935950C}" type="presParOf" srcId="{54E5A4BC-CAA1-4105-8FA0-130E7A4AE3EB}" destId="{BC2A6E9A-0000-49E8-8C0C-9ABA2C7878E1}" srcOrd="8" destOrd="0" presId="urn:microsoft.com/office/officeart/2005/8/layout/vList3#3"/>
    <dgm:cxn modelId="{001B98A0-F243-4DAC-8CAE-3328C28C6CB5}" type="presParOf" srcId="{BC2A6E9A-0000-49E8-8C0C-9ABA2C7878E1}" destId="{254F0BA5-90A5-4D61-8C10-D7DE554D344F}" srcOrd="0" destOrd="0" presId="urn:microsoft.com/office/officeart/2005/8/layout/vList3#3"/>
    <dgm:cxn modelId="{FEE459BC-63DD-4ECD-8A9B-42AB5FDC7660}" type="presParOf" srcId="{BC2A6E9A-0000-49E8-8C0C-9ABA2C7878E1}" destId="{E27A6526-3ABD-4AA7-8E9A-82F1C8F68B17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>
        <a:solidFill>
          <a:srgbClr val="FF6600"/>
        </a:solidFill>
      </dgm:spPr>
      <dgm:t>
        <a:bodyPr/>
        <a:lstStyle/>
        <a:p>
          <a:pPr algn="ctr"/>
          <a:r>
            <a:rPr lang="it-IT" sz="1600" dirty="0" smtClean="0">
              <a:solidFill>
                <a:srgbClr val="0B337B"/>
              </a:solidFill>
            </a:rPr>
            <a:t>Ministero Economia e Finanze</a:t>
          </a:r>
          <a:endParaRPr lang="it-IT" sz="1600" dirty="0">
            <a:solidFill>
              <a:srgbClr val="0B337B"/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AA60EC62-44D2-42D2-8194-E15C6928AD92}">
      <dgm:prSet phldrT="[Testo]" custT="1"/>
      <dgm:spPr/>
      <dgm:t>
        <a:bodyPr/>
        <a:lstStyle/>
        <a:p>
          <a:pPr algn="ctr"/>
          <a:r>
            <a:rPr lang="it-IT" sz="1600" dirty="0" smtClean="0"/>
            <a:t>Corte dei Conti</a:t>
          </a:r>
          <a:endParaRPr lang="it-IT" sz="1600" dirty="0"/>
        </a:p>
      </dgm:t>
    </dgm:pt>
    <dgm:pt modelId="{5FFD008C-E3CB-46BC-A7F4-561015DA6965}" type="parTrans" cxnId="{9052FA4C-5C42-42A6-853D-48DEC2F10CF7}">
      <dgm:prSet/>
      <dgm:spPr/>
      <dgm:t>
        <a:bodyPr/>
        <a:lstStyle/>
        <a:p>
          <a:endParaRPr lang="it-IT"/>
        </a:p>
      </dgm:t>
    </dgm:pt>
    <dgm:pt modelId="{7182C7A7-49A7-4AAC-AC61-600526288B81}" type="sibTrans" cxnId="{9052FA4C-5C42-42A6-853D-48DEC2F10CF7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2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</dgm:pt>
    <dgm:pt modelId="{4F2EBEF8-1B0C-4266-9566-41BA61DF34C0}" type="pres">
      <dgm:prSet presAssocID="{AA60EC62-44D2-42D2-8194-E15C6928AD92}" presName="parentText" presStyleLbl="node1" presStyleIdx="1" presStyleCnt="2" custLinFactY="7366" custLinFactNeighborX="-47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48AF3A5-282C-4869-85A2-39D786AA1847}" type="presOf" srcId="{AA60EC62-44D2-42D2-8194-E15C6928AD92}" destId="{4F2EBEF8-1B0C-4266-9566-41BA61DF34C0}" srcOrd="0" destOrd="0" presId="urn:microsoft.com/office/officeart/2005/8/layout/vList2"/>
    <dgm:cxn modelId="{72E595F7-89C8-4249-B610-21FD9E1C4269}" type="presOf" srcId="{7C327D5E-9A6B-4165-A25A-E839104CEA97}" destId="{F415EFA8-FDD8-4797-AADA-365155ED91B2}" srcOrd="0" destOrd="0" presId="urn:microsoft.com/office/officeart/2005/8/layout/vList2"/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2B694235-C1D4-479F-B6A6-EF22B7AB15BA}" type="presOf" srcId="{9264C5F9-8DE7-4F12-BCEA-A77701E79A1C}" destId="{067BDFD0-314C-4AF6-8ED7-0F8F7F1092EF}" srcOrd="0" destOrd="0" presId="urn:microsoft.com/office/officeart/2005/8/layout/vList2"/>
    <dgm:cxn modelId="{9052FA4C-5C42-42A6-853D-48DEC2F10CF7}" srcId="{9264C5F9-8DE7-4F12-BCEA-A77701E79A1C}" destId="{AA60EC62-44D2-42D2-8194-E15C6928AD92}" srcOrd="1" destOrd="0" parTransId="{5FFD008C-E3CB-46BC-A7F4-561015DA6965}" sibTransId="{7182C7A7-49A7-4AAC-AC61-600526288B81}"/>
    <dgm:cxn modelId="{B57C18C9-7F42-4784-A475-3D81A1E8D6FD}" type="presParOf" srcId="{067BDFD0-314C-4AF6-8ED7-0F8F7F1092EF}" destId="{F415EFA8-FDD8-4797-AADA-365155ED91B2}" srcOrd="0" destOrd="0" presId="urn:microsoft.com/office/officeart/2005/8/layout/vList2"/>
    <dgm:cxn modelId="{F2CEE0FF-A9F9-47C8-B7A7-E53B75EBFE0A}" type="presParOf" srcId="{067BDFD0-314C-4AF6-8ED7-0F8F7F1092EF}" destId="{FD289D3D-B4BF-42A7-97A3-ABE00B6B481C}" srcOrd="1" destOrd="0" presId="urn:microsoft.com/office/officeart/2005/8/layout/vList2"/>
    <dgm:cxn modelId="{AD84FF62-5965-4ABA-9539-CB63D7D4B60A}" type="presParOf" srcId="{067BDFD0-314C-4AF6-8ED7-0F8F7F1092EF}" destId="{4F2EBEF8-1B0C-4266-9566-41BA61DF34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A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CD25E418-ED37-43BB-91F9-62FF731DBE8C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B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13384E48-31C0-4718-9EA1-408E4A71529E}" type="parTrans" cxnId="{EB14640B-6799-4316-8445-18132578894F}">
      <dgm:prSet/>
      <dgm:spPr/>
      <dgm:t>
        <a:bodyPr/>
        <a:lstStyle/>
        <a:p>
          <a:endParaRPr lang="it-IT"/>
        </a:p>
      </dgm:t>
    </dgm:pt>
    <dgm:pt modelId="{87ECC25A-7987-44EA-BB32-71AEC00B68DD}" type="sibTrans" cxnId="{EB14640B-6799-4316-8445-18132578894F}">
      <dgm:prSet/>
      <dgm:spPr/>
      <dgm:t>
        <a:bodyPr/>
        <a:lstStyle/>
        <a:p>
          <a:endParaRPr lang="it-IT"/>
        </a:p>
      </dgm:t>
    </dgm:pt>
    <dgm:pt modelId="{3726CC4B-06A5-49D1-9891-BF5F13E68FFE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C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A8565EC5-A81E-43D4-9BBD-FEF0C0F00C3F}" type="parTrans" cxnId="{F95F3B92-F7AE-40D6-A2BB-44041669CA07}">
      <dgm:prSet/>
      <dgm:spPr/>
      <dgm:t>
        <a:bodyPr/>
        <a:lstStyle/>
        <a:p>
          <a:endParaRPr lang="it-IT"/>
        </a:p>
      </dgm:t>
    </dgm:pt>
    <dgm:pt modelId="{D3188EC1-2411-479D-AFE7-03EB473DDDFC}" type="sibTrans" cxnId="{F95F3B92-F7AE-40D6-A2BB-44041669CA07}">
      <dgm:prSet/>
      <dgm:spPr/>
      <dgm:t>
        <a:bodyPr/>
        <a:lstStyle/>
        <a:p>
          <a:endParaRPr lang="it-IT"/>
        </a:p>
      </dgm:t>
    </dgm:pt>
    <dgm:pt modelId="{3DCA7576-C274-4493-B8AB-41F59E43AE2D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...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B28E5883-D0F2-41F8-821B-9C71E84F72BD}" type="parTrans" cxnId="{F9B2425C-7D38-40B5-BC55-C4AADF69989F}">
      <dgm:prSet/>
      <dgm:spPr/>
      <dgm:t>
        <a:bodyPr/>
        <a:lstStyle/>
        <a:p>
          <a:endParaRPr lang="it-IT"/>
        </a:p>
      </dgm:t>
    </dgm:pt>
    <dgm:pt modelId="{8419A2EB-41F1-4362-B77D-32A12E911192}" type="sibTrans" cxnId="{F9B2425C-7D38-40B5-BC55-C4AADF69989F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4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  <dgm:t>
        <a:bodyPr/>
        <a:lstStyle/>
        <a:p>
          <a:endParaRPr lang="it-IT"/>
        </a:p>
      </dgm:t>
    </dgm:pt>
    <dgm:pt modelId="{2E68797E-5DBE-492E-997C-BC72227284E0}" type="pres">
      <dgm:prSet presAssocID="{CD25E418-ED37-43BB-91F9-62FF731DBE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835F59-39B4-44D8-9F09-4B28FE32C2EE}" type="pres">
      <dgm:prSet presAssocID="{87ECC25A-7987-44EA-BB32-71AEC00B68DD}" presName="spacer" presStyleCnt="0"/>
      <dgm:spPr/>
      <dgm:t>
        <a:bodyPr/>
        <a:lstStyle/>
        <a:p>
          <a:endParaRPr lang="it-IT"/>
        </a:p>
      </dgm:t>
    </dgm:pt>
    <dgm:pt modelId="{53702978-7938-42F2-8AD5-1F01E6FF8A99}" type="pres">
      <dgm:prSet presAssocID="{3726CC4B-06A5-49D1-9891-BF5F13E68F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17C502-F8FE-4748-A527-1789E5597401}" type="pres">
      <dgm:prSet presAssocID="{D3188EC1-2411-479D-AFE7-03EB473DDDFC}" presName="spacer" presStyleCnt="0"/>
      <dgm:spPr/>
      <dgm:t>
        <a:bodyPr/>
        <a:lstStyle/>
        <a:p>
          <a:endParaRPr lang="it-IT"/>
        </a:p>
      </dgm:t>
    </dgm:pt>
    <dgm:pt modelId="{93D49F23-0DED-4800-8FBD-7F95BF5C59AC}" type="pres">
      <dgm:prSet presAssocID="{3DCA7576-C274-4493-B8AB-41F59E43AE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1BF0D81-15F6-4B89-A42E-ABEF6E5DE344}" type="presOf" srcId="{7C327D5E-9A6B-4165-A25A-E839104CEA97}" destId="{F415EFA8-FDD8-4797-AADA-365155ED91B2}" srcOrd="0" destOrd="0" presId="urn:microsoft.com/office/officeart/2005/8/layout/vList2"/>
    <dgm:cxn modelId="{EB14640B-6799-4316-8445-18132578894F}" srcId="{9264C5F9-8DE7-4F12-BCEA-A77701E79A1C}" destId="{CD25E418-ED37-43BB-91F9-62FF731DBE8C}" srcOrd="1" destOrd="0" parTransId="{13384E48-31C0-4718-9EA1-408E4A71529E}" sibTransId="{87ECC25A-7987-44EA-BB32-71AEC00B68DD}"/>
    <dgm:cxn modelId="{F95F3B92-F7AE-40D6-A2BB-44041669CA07}" srcId="{9264C5F9-8DE7-4F12-BCEA-A77701E79A1C}" destId="{3726CC4B-06A5-49D1-9891-BF5F13E68FFE}" srcOrd="2" destOrd="0" parTransId="{A8565EC5-A81E-43D4-9BBD-FEF0C0F00C3F}" sibTransId="{D3188EC1-2411-479D-AFE7-03EB473DDDFC}"/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A4659212-FB67-4B4F-B43D-DF92224B4CDA}" type="presOf" srcId="{9264C5F9-8DE7-4F12-BCEA-A77701E79A1C}" destId="{067BDFD0-314C-4AF6-8ED7-0F8F7F1092EF}" srcOrd="0" destOrd="0" presId="urn:microsoft.com/office/officeart/2005/8/layout/vList2"/>
    <dgm:cxn modelId="{1F93DBF4-7519-4F84-BC10-76303D2866F4}" type="presOf" srcId="{3726CC4B-06A5-49D1-9891-BF5F13E68FFE}" destId="{53702978-7938-42F2-8AD5-1F01E6FF8A99}" srcOrd="0" destOrd="0" presId="urn:microsoft.com/office/officeart/2005/8/layout/vList2"/>
    <dgm:cxn modelId="{4DAF5D53-CBE9-44E4-83B6-39F023A8B0E4}" type="presOf" srcId="{3DCA7576-C274-4493-B8AB-41F59E43AE2D}" destId="{93D49F23-0DED-4800-8FBD-7F95BF5C59AC}" srcOrd="0" destOrd="0" presId="urn:microsoft.com/office/officeart/2005/8/layout/vList2"/>
    <dgm:cxn modelId="{1B538F29-81C2-427E-AE66-932E6DC75A28}" type="presOf" srcId="{CD25E418-ED37-43BB-91F9-62FF731DBE8C}" destId="{2E68797E-5DBE-492E-997C-BC72227284E0}" srcOrd="0" destOrd="0" presId="urn:microsoft.com/office/officeart/2005/8/layout/vList2"/>
    <dgm:cxn modelId="{F9B2425C-7D38-40B5-BC55-C4AADF69989F}" srcId="{9264C5F9-8DE7-4F12-BCEA-A77701E79A1C}" destId="{3DCA7576-C274-4493-B8AB-41F59E43AE2D}" srcOrd="3" destOrd="0" parTransId="{B28E5883-D0F2-41F8-821B-9C71E84F72BD}" sibTransId="{8419A2EB-41F1-4362-B77D-32A12E911192}"/>
    <dgm:cxn modelId="{970C9BA2-D13C-4322-BA46-4561FFAB3338}" type="presParOf" srcId="{067BDFD0-314C-4AF6-8ED7-0F8F7F1092EF}" destId="{F415EFA8-FDD8-4797-AADA-365155ED91B2}" srcOrd="0" destOrd="0" presId="urn:microsoft.com/office/officeart/2005/8/layout/vList2"/>
    <dgm:cxn modelId="{F9B66CEC-DDA3-416C-BE12-418257B88BE2}" type="presParOf" srcId="{067BDFD0-314C-4AF6-8ED7-0F8F7F1092EF}" destId="{FD289D3D-B4BF-42A7-97A3-ABE00B6B481C}" srcOrd="1" destOrd="0" presId="urn:microsoft.com/office/officeart/2005/8/layout/vList2"/>
    <dgm:cxn modelId="{27E425F5-71B3-49C3-AA39-91A59FD61498}" type="presParOf" srcId="{067BDFD0-314C-4AF6-8ED7-0F8F7F1092EF}" destId="{2E68797E-5DBE-492E-997C-BC72227284E0}" srcOrd="2" destOrd="0" presId="urn:microsoft.com/office/officeart/2005/8/layout/vList2"/>
    <dgm:cxn modelId="{5C6BF3DA-37BD-4CF3-8C28-84287EFA4F41}" type="presParOf" srcId="{067BDFD0-314C-4AF6-8ED7-0F8F7F1092EF}" destId="{CC835F59-39B4-44D8-9F09-4B28FE32C2EE}" srcOrd="3" destOrd="0" presId="urn:microsoft.com/office/officeart/2005/8/layout/vList2"/>
    <dgm:cxn modelId="{E53C8B03-3150-4BBE-B521-24B7F36FF1F4}" type="presParOf" srcId="{067BDFD0-314C-4AF6-8ED7-0F8F7F1092EF}" destId="{53702978-7938-42F2-8AD5-1F01E6FF8A99}" srcOrd="4" destOrd="0" presId="urn:microsoft.com/office/officeart/2005/8/layout/vList2"/>
    <dgm:cxn modelId="{5F34DA83-F583-47D7-92D0-34449AD7C20D}" type="presParOf" srcId="{067BDFD0-314C-4AF6-8ED7-0F8F7F1092EF}" destId="{AE17C502-F8FE-4748-A527-1789E5597401}" srcOrd="5" destOrd="0" presId="urn:microsoft.com/office/officeart/2005/8/layout/vList2"/>
    <dgm:cxn modelId="{AF361FF2-2CBA-4EDA-A252-34CE4253C39A}" type="presParOf" srcId="{067BDFD0-314C-4AF6-8ED7-0F8F7F1092EF}" destId="{93D49F23-0DED-4800-8FBD-7F95BF5C59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8403D20-BA34-9F48-BDCF-F3E5C0E9E97F}" type="doc">
      <dgm:prSet loTypeId="urn:microsoft.com/office/officeart/2005/8/layout/chart3" loCatId="cycle" qsTypeId="urn:microsoft.com/office/officeart/2005/8/quickstyle/3d6" qsCatId="3D" csTypeId="urn:microsoft.com/office/officeart/2005/8/colors/colorful5" csCatId="colorful" phldr="1"/>
      <dgm:spPr/>
    </dgm:pt>
    <dgm:pt modelId="{15159AB3-E434-4A4B-9EA4-BCE6C0F5A1A6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</a:rPr>
            <a:t>Servizi</a:t>
          </a:r>
          <a:endParaRPr lang="it-IT" dirty="0">
            <a:solidFill>
              <a:srgbClr val="0B337B"/>
            </a:solidFill>
          </a:endParaRPr>
        </a:p>
      </dgm:t>
    </dgm:pt>
    <dgm:pt modelId="{23871753-C6CB-604A-9C2F-EEA969E6F257}" type="parTrans" cxnId="{21E512F0-9D87-FF44-90A3-146F618A8EDA}">
      <dgm:prSet/>
      <dgm:spPr/>
      <dgm:t>
        <a:bodyPr/>
        <a:lstStyle/>
        <a:p>
          <a:endParaRPr lang="it-IT"/>
        </a:p>
      </dgm:t>
    </dgm:pt>
    <dgm:pt modelId="{D4D8421E-76C6-B448-BA37-933B5BDE33EC}" type="sibTrans" cxnId="{21E512F0-9D87-FF44-90A3-146F618A8EDA}">
      <dgm:prSet/>
      <dgm:spPr/>
      <dgm:t>
        <a:bodyPr/>
        <a:lstStyle/>
        <a:p>
          <a:endParaRPr lang="it-IT"/>
        </a:p>
      </dgm:t>
    </dgm:pt>
    <dgm:pt modelId="{6470A409-84A7-E748-B479-00141B9498DE}">
      <dgm:prSet phldrT="[Testo]"/>
      <dgm:spPr/>
      <dgm:t>
        <a:bodyPr/>
        <a:lstStyle/>
        <a:p>
          <a:r>
            <a:rPr lang="it-IT" dirty="0" smtClean="0"/>
            <a:t>Sviluppo </a:t>
          </a:r>
          <a:r>
            <a:rPr lang="it-IT" dirty="0" err="1" smtClean="0"/>
            <a:t>Progett</a:t>
          </a:r>
          <a:r>
            <a:rPr lang="it-IT" dirty="0" smtClean="0"/>
            <a:t>.</a:t>
          </a:r>
          <a:endParaRPr lang="it-IT" dirty="0"/>
        </a:p>
      </dgm:t>
    </dgm:pt>
    <dgm:pt modelId="{DA39C8D1-44C8-B340-8494-59F83E6FAA12}" type="parTrans" cxnId="{0BA56E63-76DB-154E-AEBA-087079861BF1}">
      <dgm:prSet/>
      <dgm:spPr/>
      <dgm:t>
        <a:bodyPr/>
        <a:lstStyle/>
        <a:p>
          <a:endParaRPr lang="it-IT"/>
        </a:p>
      </dgm:t>
    </dgm:pt>
    <dgm:pt modelId="{9A165794-35FF-DA49-964F-80BBF5BC6252}" type="sibTrans" cxnId="{0BA56E63-76DB-154E-AEBA-087079861BF1}">
      <dgm:prSet/>
      <dgm:spPr/>
      <dgm:t>
        <a:bodyPr/>
        <a:lstStyle/>
        <a:p>
          <a:endParaRPr lang="it-IT"/>
        </a:p>
      </dgm:t>
    </dgm:pt>
    <dgm:pt modelId="{6B931718-A6D1-7B45-98DE-09CDC7FCF0E0}">
      <dgm:prSet phldrT="[Testo]"/>
      <dgm:spPr/>
      <dgm:t>
        <a:bodyPr/>
        <a:lstStyle/>
        <a:p>
          <a:r>
            <a:rPr lang="it-IT" dirty="0" smtClean="0"/>
            <a:t>Conduzione Sistemi</a:t>
          </a:r>
          <a:endParaRPr lang="it-IT" dirty="0"/>
        </a:p>
      </dgm:t>
    </dgm:pt>
    <dgm:pt modelId="{9F710B6F-B098-B04D-9E45-7AE2009D9044}" type="parTrans" cxnId="{27B0DA4D-5AA0-B14C-AB34-BD210803E598}">
      <dgm:prSet/>
      <dgm:spPr/>
      <dgm:t>
        <a:bodyPr/>
        <a:lstStyle/>
        <a:p>
          <a:endParaRPr lang="it-IT"/>
        </a:p>
      </dgm:t>
    </dgm:pt>
    <dgm:pt modelId="{F445DBA9-8AEA-9D41-9E6F-2CFBB29586CC}" type="sibTrans" cxnId="{27B0DA4D-5AA0-B14C-AB34-BD210803E598}">
      <dgm:prSet/>
      <dgm:spPr/>
      <dgm:t>
        <a:bodyPr/>
        <a:lstStyle/>
        <a:p>
          <a:endParaRPr lang="it-IT"/>
        </a:p>
      </dgm:t>
    </dgm:pt>
    <dgm:pt modelId="{FD14F853-A6BF-4F63-811F-E51D477DE8D4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</a:rPr>
            <a:t>Gestione Contratti - Gare</a:t>
          </a:r>
          <a:endParaRPr lang="it-IT" dirty="0">
            <a:solidFill>
              <a:srgbClr val="0B337B"/>
            </a:solidFill>
          </a:endParaRPr>
        </a:p>
      </dgm:t>
    </dgm:pt>
    <dgm:pt modelId="{A79DC111-B303-45B6-8733-0B5D24DF6E3F}" type="parTrans" cxnId="{DF3DA470-5000-47CB-8260-EDB1D6008F04}">
      <dgm:prSet/>
      <dgm:spPr/>
      <dgm:t>
        <a:bodyPr/>
        <a:lstStyle/>
        <a:p>
          <a:endParaRPr lang="it-IT"/>
        </a:p>
      </dgm:t>
    </dgm:pt>
    <dgm:pt modelId="{EDC86F5D-D725-49C2-B29A-8DDD7D7357F8}" type="sibTrans" cxnId="{DF3DA470-5000-47CB-8260-EDB1D6008F04}">
      <dgm:prSet/>
      <dgm:spPr/>
      <dgm:t>
        <a:bodyPr/>
        <a:lstStyle/>
        <a:p>
          <a:endParaRPr lang="it-IT"/>
        </a:p>
      </dgm:t>
    </dgm:pt>
    <dgm:pt modelId="{278B5291-53CC-4F19-A148-D1C789F2BD28}" type="pres">
      <dgm:prSet presAssocID="{38403D20-BA34-9F48-BDCF-F3E5C0E9E97F}" presName="compositeShape" presStyleCnt="0">
        <dgm:presLayoutVars>
          <dgm:chMax val="7"/>
          <dgm:dir/>
          <dgm:resizeHandles val="exact"/>
        </dgm:presLayoutVars>
      </dgm:prSet>
      <dgm:spPr/>
    </dgm:pt>
    <dgm:pt modelId="{D17F5902-6482-4E34-969C-CBC8D558A072}" type="pres">
      <dgm:prSet presAssocID="{38403D20-BA34-9F48-BDCF-F3E5C0E9E97F}" presName="wedge1" presStyleLbl="node1" presStyleIdx="0" presStyleCnt="4"/>
      <dgm:spPr/>
      <dgm:t>
        <a:bodyPr/>
        <a:lstStyle/>
        <a:p>
          <a:endParaRPr lang="it-IT"/>
        </a:p>
      </dgm:t>
    </dgm:pt>
    <dgm:pt modelId="{29196F68-F3CD-4D7A-BDA5-57C93C891677}" type="pres">
      <dgm:prSet presAssocID="{38403D20-BA34-9F48-BDCF-F3E5C0E9E97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9588CD-0C8E-4814-894B-943AA177E044}" type="pres">
      <dgm:prSet presAssocID="{38403D20-BA34-9F48-BDCF-F3E5C0E9E97F}" presName="wedge2" presStyleLbl="node1" presStyleIdx="1" presStyleCnt="4"/>
      <dgm:spPr/>
      <dgm:t>
        <a:bodyPr/>
        <a:lstStyle/>
        <a:p>
          <a:endParaRPr lang="it-IT"/>
        </a:p>
      </dgm:t>
    </dgm:pt>
    <dgm:pt modelId="{DF04CF85-2BD5-4BA8-9867-3CBB5CDA7797}" type="pres">
      <dgm:prSet presAssocID="{38403D20-BA34-9F48-BDCF-F3E5C0E9E97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0CDBD0-00DF-4681-885C-AFAEC7AFBBD6}" type="pres">
      <dgm:prSet presAssocID="{38403D20-BA34-9F48-BDCF-F3E5C0E9E97F}" presName="wedge3" presStyleLbl="node1" presStyleIdx="2" presStyleCnt="4"/>
      <dgm:spPr/>
      <dgm:t>
        <a:bodyPr/>
        <a:lstStyle/>
        <a:p>
          <a:endParaRPr lang="it-IT"/>
        </a:p>
      </dgm:t>
    </dgm:pt>
    <dgm:pt modelId="{D32E4945-028E-4467-B16F-62CF98A12EB2}" type="pres">
      <dgm:prSet presAssocID="{38403D20-BA34-9F48-BDCF-F3E5C0E9E97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4DFA95-E209-4961-B28D-DEA6F6C5EF75}" type="pres">
      <dgm:prSet presAssocID="{38403D20-BA34-9F48-BDCF-F3E5C0E9E97F}" presName="wedge4" presStyleLbl="node1" presStyleIdx="3" presStyleCnt="4"/>
      <dgm:spPr/>
      <dgm:t>
        <a:bodyPr/>
        <a:lstStyle/>
        <a:p>
          <a:endParaRPr lang="it-IT"/>
        </a:p>
      </dgm:t>
    </dgm:pt>
    <dgm:pt modelId="{155A7C85-344B-484B-B360-5BFDABD5D4A8}" type="pres">
      <dgm:prSet presAssocID="{38403D20-BA34-9F48-BDCF-F3E5C0E9E97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DCA6C8-DEEE-4D79-9C9C-995F0042A9CF}" type="presOf" srcId="{FD14F853-A6BF-4F63-811F-E51D477DE8D4}" destId="{29196F68-F3CD-4D7A-BDA5-57C93C891677}" srcOrd="1" destOrd="0" presId="urn:microsoft.com/office/officeart/2005/8/layout/chart3"/>
    <dgm:cxn modelId="{75E703F0-DCA6-4FD1-9143-33CCAFE29402}" type="presOf" srcId="{6B931718-A6D1-7B45-98DE-09CDC7FCF0E0}" destId="{D32E4945-028E-4467-B16F-62CF98A12EB2}" srcOrd="1" destOrd="0" presId="urn:microsoft.com/office/officeart/2005/8/layout/chart3"/>
    <dgm:cxn modelId="{DF3DA470-5000-47CB-8260-EDB1D6008F04}" srcId="{38403D20-BA34-9F48-BDCF-F3E5C0E9E97F}" destId="{FD14F853-A6BF-4F63-811F-E51D477DE8D4}" srcOrd="0" destOrd="0" parTransId="{A79DC111-B303-45B6-8733-0B5D24DF6E3F}" sibTransId="{EDC86F5D-D725-49C2-B29A-8DDD7D7357F8}"/>
    <dgm:cxn modelId="{94E0FA9D-9FB8-4BDF-B99C-C8D06FB9F078}" type="presOf" srcId="{6B931718-A6D1-7B45-98DE-09CDC7FCF0E0}" destId="{FD0CDBD0-00DF-4681-885C-AFAEC7AFBBD6}" srcOrd="0" destOrd="0" presId="urn:microsoft.com/office/officeart/2005/8/layout/chart3"/>
    <dgm:cxn modelId="{37990192-303C-4F86-9AE4-C90B3A3AB0E0}" type="presOf" srcId="{FD14F853-A6BF-4F63-811F-E51D477DE8D4}" destId="{D17F5902-6482-4E34-969C-CBC8D558A072}" srcOrd="0" destOrd="0" presId="urn:microsoft.com/office/officeart/2005/8/layout/chart3"/>
    <dgm:cxn modelId="{7192A269-6E29-4CDB-8604-3DBE32ACF358}" type="presOf" srcId="{15159AB3-E434-4A4B-9EA4-BCE6C0F5A1A6}" destId="{419588CD-0C8E-4814-894B-943AA177E044}" srcOrd="0" destOrd="0" presId="urn:microsoft.com/office/officeart/2005/8/layout/chart3"/>
    <dgm:cxn modelId="{0BA56E63-76DB-154E-AEBA-087079861BF1}" srcId="{38403D20-BA34-9F48-BDCF-F3E5C0E9E97F}" destId="{6470A409-84A7-E748-B479-00141B9498DE}" srcOrd="3" destOrd="0" parTransId="{DA39C8D1-44C8-B340-8494-59F83E6FAA12}" sibTransId="{9A165794-35FF-DA49-964F-80BBF5BC6252}"/>
    <dgm:cxn modelId="{DD3F95A1-228E-4273-A110-0E292D692B0B}" type="presOf" srcId="{6470A409-84A7-E748-B479-00141B9498DE}" destId="{514DFA95-E209-4961-B28D-DEA6F6C5EF75}" srcOrd="0" destOrd="0" presId="urn:microsoft.com/office/officeart/2005/8/layout/chart3"/>
    <dgm:cxn modelId="{4CC5C920-C179-4E2C-9005-8B084292613A}" type="presOf" srcId="{6470A409-84A7-E748-B479-00141B9498DE}" destId="{155A7C85-344B-484B-B360-5BFDABD5D4A8}" srcOrd="1" destOrd="0" presId="urn:microsoft.com/office/officeart/2005/8/layout/chart3"/>
    <dgm:cxn modelId="{D066509D-B3FF-4519-B5AF-A69BE90A23AF}" type="presOf" srcId="{15159AB3-E434-4A4B-9EA4-BCE6C0F5A1A6}" destId="{DF04CF85-2BD5-4BA8-9867-3CBB5CDA7797}" srcOrd="1" destOrd="0" presId="urn:microsoft.com/office/officeart/2005/8/layout/chart3"/>
    <dgm:cxn modelId="{27B0DA4D-5AA0-B14C-AB34-BD210803E598}" srcId="{38403D20-BA34-9F48-BDCF-F3E5C0E9E97F}" destId="{6B931718-A6D1-7B45-98DE-09CDC7FCF0E0}" srcOrd="2" destOrd="0" parTransId="{9F710B6F-B098-B04D-9E45-7AE2009D9044}" sibTransId="{F445DBA9-8AEA-9D41-9E6F-2CFBB29586CC}"/>
    <dgm:cxn modelId="{15E20A60-46FB-4AD2-9AC1-EABBDBC212C0}" type="presOf" srcId="{38403D20-BA34-9F48-BDCF-F3E5C0E9E97F}" destId="{278B5291-53CC-4F19-A148-D1C789F2BD28}" srcOrd="0" destOrd="0" presId="urn:microsoft.com/office/officeart/2005/8/layout/chart3"/>
    <dgm:cxn modelId="{21E512F0-9D87-FF44-90A3-146F618A8EDA}" srcId="{38403D20-BA34-9F48-BDCF-F3E5C0E9E97F}" destId="{15159AB3-E434-4A4B-9EA4-BCE6C0F5A1A6}" srcOrd="1" destOrd="0" parTransId="{23871753-C6CB-604A-9C2F-EEA969E6F257}" sibTransId="{D4D8421E-76C6-B448-BA37-933B5BDE33EC}"/>
    <dgm:cxn modelId="{CB1D16E4-45C0-4872-9ABB-17AB9CCD638E}" type="presParOf" srcId="{278B5291-53CC-4F19-A148-D1C789F2BD28}" destId="{D17F5902-6482-4E34-969C-CBC8D558A072}" srcOrd="0" destOrd="0" presId="urn:microsoft.com/office/officeart/2005/8/layout/chart3"/>
    <dgm:cxn modelId="{D4C20D6B-7B10-412B-A79B-21088081D76B}" type="presParOf" srcId="{278B5291-53CC-4F19-A148-D1C789F2BD28}" destId="{29196F68-F3CD-4D7A-BDA5-57C93C891677}" srcOrd="1" destOrd="0" presId="urn:microsoft.com/office/officeart/2005/8/layout/chart3"/>
    <dgm:cxn modelId="{1701BE94-ED4E-4601-824B-042DBE2E1188}" type="presParOf" srcId="{278B5291-53CC-4F19-A148-D1C789F2BD28}" destId="{419588CD-0C8E-4814-894B-943AA177E044}" srcOrd="2" destOrd="0" presId="urn:microsoft.com/office/officeart/2005/8/layout/chart3"/>
    <dgm:cxn modelId="{B6180485-0773-407A-975B-0D4E28323C58}" type="presParOf" srcId="{278B5291-53CC-4F19-A148-D1C789F2BD28}" destId="{DF04CF85-2BD5-4BA8-9867-3CBB5CDA7797}" srcOrd="3" destOrd="0" presId="urn:microsoft.com/office/officeart/2005/8/layout/chart3"/>
    <dgm:cxn modelId="{5FC40C19-FB10-4775-8143-75E38A55CA30}" type="presParOf" srcId="{278B5291-53CC-4F19-A148-D1C789F2BD28}" destId="{FD0CDBD0-00DF-4681-885C-AFAEC7AFBBD6}" srcOrd="4" destOrd="0" presId="urn:microsoft.com/office/officeart/2005/8/layout/chart3"/>
    <dgm:cxn modelId="{1964CC78-E87E-46DB-8E10-63C8D1118E4D}" type="presParOf" srcId="{278B5291-53CC-4F19-A148-D1C789F2BD28}" destId="{D32E4945-028E-4467-B16F-62CF98A12EB2}" srcOrd="5" destOrd="0" presId="urn:microsoft.com/office/officeart/2005/8/layout/chart3"/>
    <dgm:cxn modelId="{5156E968-857F-4E09-81CC-E3C39D3722E0}" type="presParOf" srcId="{278B5291-53CC-4F19-A148-D1C789F2BD28}" destId="{514DFA95-E209-4961-B28D-DEA6F6C5EF75}" srcOrd="6" destOrd="0" presId="urn:microsoft.com/office/officeart/2005/8/layout/chart3"/>
    <dgm:cxn modelId="{B75EB53B-17E7-4E1C-B4A9-729077BF26E0}" type="presParOf" srcId="{278B5291-53CC-4F19-A148-D1C789F2BD28}" destId="{155A7C85-344B-484B-B360-5BFDABD5D4A8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4597A43-5C64-4840-9E4A-761747622A4E}" type="doc">
      <dgm:prSet loTypeId="urn:microsoft.com/office/officeart/2005/8/layout/cycle7" loCatId="cycle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9BFCDF8-C203-401F-A557-3F669F3B0CA3}">
      <dgm:prSet phldrT="[Testo]"/>
      <dgm:spPr/>
      <dgm:t>
        <a:bodyPr/>
        <a:lstStyle/>
        <a:p>
          <a:r>
            <a:rPr lang="it-IT" dirty="0" smtClean="0">
              <a:latin typeface="+mj-lt"/>
            </a:rPr>
            <a:t>Consuntivo</a:t>
          </a:r>
          <a:endParaRPr lang="it-IT" dirty="0">
            <a:latin typeface="+mj-lt"/>
          </a:endParaRPr>
        </a:p>
      </dgm:t>
    </dgm:pt>
    <dgm:pt modelId="{4CE57512-A157-4FD9-AF5A-C6F6B7B7056E}" type="parTrans" cxnId="{D280A1D7-E2F6-418D-9EE4-4B65C5AF0CFC}">
      <dgm:prSet/>
      <dgm:spPr/>
      <dgm:t>
        <a:bodyPr/>
        <a:lstStyle/>
        <a:p>
          <a:endParaRPr lang="it-IT"/>
        </a:p>
      </dgm:t>
    </dgm:pt>
    <dgm:pt modelId="{8CAC9F9A-C966-410F-84B8-D08ADC4C16D4}" type="sibTrans" cxnId="{D280A1D7-E2F6-418D-9EE4-4B65C5AF0CFC}">
      <dgm:prSet/>
      <dgm:spPr/>
      <dgm:t>
        <a:bodyPr/>
        <a:lstStyle/>
        <a:p>
          <a:endParaRPr lang="it-IT"/>
        </a:p>
      </dgm:t>
    </dgm:pt>
    <dgm:pt modelId="{FAE12882-D53B-4E5E-B695-3C3FE74518C8}">
      <dgm:prSet phldrT="[Testo]"/>
      <dgm:spPr/>
      <dgm:t>
        <a:bodyPr/>
        <a:lstStyle/>
        <a:p>
          <a:r>
            <a:rPr lang="it-IT" dirty="0" smtClean="0">
              <a:latin typeface="+mj-lt"/>
            </a:rPr>
            <a:t>Monitoraggio</a:t>
          </a:r>
          <a:endParaRPr lang="it-IT" dirty="0">
            <a:latin typeface="+mj-lt"/>
          </a:endParaRPr>
        </a:p>
      </dgm:t>
    </dgm:pt>
    <dgm:pt modelId="{79EDD196-4654-4F9F-BBC1-1CCA26ADEDEF}" type="parTrans" cxnId="{C81FC5A2-3919-4AEA-A912-88531BC665A2}">
      <dgm:prSet/>
      <dgm:spPr/>
      <dgm:t>
        <a:bodyPr/>
        <a:lstStyle/>
        <a:p>
          <a:endParaRPr lang="it-IT"/>
        </a:p>
      </dgm:t>
    </dgm:pt>
    <dgm:pt modelId="{6E4E6D6B-7B42-4F33-96A6-3DD7866FFED9}" type="sibTrans" cxnId="{C81FC5A2-3919-4AEA-A912-88531BC665A2}">
      <dgm:prSet/>
      <dgm:spPr/>
      <dgm:t>
        <a:bodyPr/>
        <a:lstStyle/>
        <a:p>
          <a:endParaRPr lang="it-IT"/>
        </a:p>
      </dgm:t>
    </dgm:pt>
    <dgm:pt modelId="{1D7AB9DB-E60F-4918-8DD1-C953CE23C8E8}">
      <dgm:prSet phldrT="[Testo]"/>
      <dgm:spPr/>
      <dgm:t>
        <a:bodyPr/>
        <a:lstStyle/>
        <a:p>
          <a:r>
            <a:rPr lang="it-IT" dirty="0" smtClean="0">
              <a:latin typeface="+mj-lt"/>
            </a:rPr>
            <a:t>Processi</a:t>
          </a:r>
          <a:endParaRPr lang="it-IT" dirty="0">
            <a:latin typeface="+mj-lt"/>
          </a:endParaRPr>
        </a:p>
      </dgm:t>
    </dgm:pt>
    <dgm:pt modelId="{81DC4A59-41CA-42FF-B62C-00E2DF22F01C}" type="parTrans" cxnId="{29A415A0-F9C1-4C50-AF08-483319D3799F}">
      <dgm:prSet/>
      <dgm:spPr/>
      <dgm:t>
        <a:bodyPr/>
        <a:lstStyle/>
        <a:p>
          <a:endParaRPr lang="it-IT"/>
        </a:p>
      </dgm:t>
    </dgm:pt>
    <dgm:pt modelId="{7F6F87B9-7562-4C74-922F-1B76903981CD}" type="sibTrans" cxnId="{29A415A0-F9C1-4C50-AF08-483319D3799F}">
      <dgm:prSet/>
      <dgm:spPr/>
      <dgm:t>
        <a:bodyPr/>
        <a:lstStyle/>
        <a:p>
          <a:endParaRPr lang="it-IT"/>
        </a:p>
      </dgm:t>
    </dgm:pt>
    <dgm:pt modelId="{4E583A25-9057-4F30-AC00-6F0CF9731588}">
      <dgm:prSet phldrT="[Testo]"/>
      <dgm:spPr/>
      <dgm:t>
        <a:bodyPr/>
        <a:lstStyle/>
        <a:p>
          <a:r>
            <a:rPr lang="it-IT" dirty="0" smtClean="0">
              <a:latin typeface="+mj-lt"/>
            </a:rPr>
            <a:t>Pianificazione IT</a:t>
          </a:r>
          <a:endParaRPr lang="it-IT" dirty="0">
            <a:latin typeface="+mj-lt"/>
          </a:endParaRPr>
        </a:p>
      </dgm:t>
    </dgm:pt>
    <dgm:pt modelId="{F10896DC-5B8A-4544-8607-2C470C033A8A}" type="parTrans" cxnId="{FE8AAE3C-1076-46F8-8C3A-BAF477A1FB59}">
      <dgm:prSet/>
      <dgm:spPr/>
      <dgm:t>
        <a:bodyPr/>
        <a:lstStyle/>
        <a:p>
          <a:endParaRPr lang="it-IT"/>
        </a:p>
      </dgm:t>
    </dgm:pt>
    <dgm:pt modelId="{85861F88-1299-4B27-89F9-A7BAE0B510CE}" type="sibTrans" cxnId="{FE8AAE3C-1076-46F8-8C3A-BAF477A1FB59}">
      <dgm:prSet/>
      <dgm:spPr/>
      <dgm:t>
        <a:bodyPr/>
        <a:lstStyle/>
        <a:p>
          <a:endParaRPr lang="it-IT"/>
        </a:p>
      </dgm:t>
    </dgm:pt>
    <dgm:pt modelId="{F51CC7E7-C655-46B5-8405-96B41CC29CB3}">
      <dgm:prSet phldrT="[Testo]"/>
      <dgm:spPr/>
      <dgm:t>
        <a:bodyPr/>
        <a:lstStyle/>
        <a:p>
          <a:r>
            <a:rPr lang="it-IT" dirty="0" smtClean="0">
              <a:latin typeface="+mj-lt"/>
            </a:rPr>
            <a:t>Ruoli e Responsabilità</a:t>
          </a:r>
          <a:endParaRPr lang="it-IT" dirty="0">
            <a:latin typeface="+mj-lt"/>
          </a:endParaRPr>
        </a:p>
      </dgm:t>
    </dgm:pt>
    <dgm:pt modelId="{31D03A35-A028-4F62-B8D5-A912A5267175}" type="parTrans" cxnId="{0A741E46-9687-4B3B-BC84-9368A118BCA2}">
      <dgm:prSet/>
      <dgm:spPr/>
      <dgm:t>
        <a:bodyPr/>
        <a:lstStyle/>
        <a:p>
          <a:endParaRPr lang="it-IT"/>
        </a:p>
      </dgm:t>
    </dgm:pt>
    <dgm:pt modelId="{3BDA4111-BD91-4A0D-AA43-B2395E1A4BD1}" type="sibTrans" cxnId="{0A741E46-9687-4B3B-BC84-9368A118BCA2}">
      <dgm:prSet/>
      <dgm:spPr/>
      <dgm:t>
        <a:bodyPr/>
        <a:lstStyle/>
        <a:p>
          <a:endParaRPr lang="it-IT"/>
        </a:p>
      </dgm:t>
    </dgm:pt>
    <dgm:pt modelId="{FC22F9DE-3456-43D5-AB90-FAB85F353885}">
      <dgm:prSet phldrT="[Testo]"/>
      <dgm:spPr/>
      <dgm:t>
        <a:bodyPr/>
        <a:lstStyle/>
        <a:p>
          <a:r>
            <a:rPr lang="it-IT" dirty="0" smtClean="0">
              <a:latin typeface="+mj-lt"/>
            </a:rPr>
            <a:t>Gestione Risorse Economiche</a:t>
          </a:r>
          <a:endParaRPr lang="it-IT" dirty="0">
            <a:latin typeface="+mj-lt"/>
          </a:endParaRPr>
        </a:p>
      </dgm:t>
    </dgm:pt>
    <dgm:pt modelId="{276E0019-88AD-49CE-A70E-0BA6FE4F73FE}" type="parTrans" cxnId="{34126A87-DE45-4493-B51B-9A3C6B631EBF}">
      <dgm:prSet/>
      <dgm:spPr/>
      <dgm:t>
        <a:bodyPr/>
        <a:lstStyle/>
        <a:p>
          <a:endParaRPr lang="it-IT"/>
        </a:p>
      </dgm:t>
    </dgm:pt>
    <dgm:pt modelId="{D4926D57-1FED-49FC-8029-157799B2F72A}" type="sibTrans" cxnId="{34126A87-DE45-4493-B51B-9A3C6B631EBF}">
      <dgm:prSet/>
      <dgm:spPr/>
      <dgm:t>
        <a:bodyPr/>
        <a:lstStyle/>
        <a:p>
          <a:endParaRPr lang="it-IT"/>
        </a:p>
      </dgm:t>
    </dgm:pt>
    <dgm:pt modelId="{5C7D9E6D-96DE-4982-83ED-5F6D52A630AB}" type="pres">
      <dgm:prSet presAssocID="{E4597A43-5C64-4840-9E4A-761747622A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252FDF-8C7A-4EC0-AC53-F02908FBFA4E}" type="pres">
      <dgm:prSet presAssocID="{4E583A25-9057-4F30-AC00-6F0CF97315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A9464C-049D-4918-8787-EB0AF4C8D7E8}" type="pres">
      <dgm:prSet presAssocID="{85861F88-1299-4B27-89F9-A7BAE0B510CE}" presName="sibTrans" presStyleLbl="sibTrans2D1" presStyleIdx="0" presStyleCnt="6"/>
      <dgm:spPr/>
      <dgm:t>
        <a:bodyPr/>
        <a:lstStyle/>
        <a:p>
          <a:endParaRPr lang="it-IT"/>
        </a:p>
      </dgm:t>
    </dgm:pt>
    <dgm:pt modelId="{410B3DB0-70F9-4D3A-8168-8BDA35E5329E}" type="pres">
      <dgm:prSet presAssocID="{85861F88-1299-4B27-89F9-A7BAE0B510CE}" presName="connectorText" presStyleLbl="sibTrans2D1" presStyleIdx="0" presStyleCnt="6"/>
      <dgm:spPr/>
      <dgm:t>
        <a:bodyPr/>
        <a:lstStyle/>
        <a:p>
          <a:endParaRPr lang="it-IT"/>
        </a:p>
      </dgm:t>
    </dgm:pt>
    <dgm:pt modelId="{1488C59B-565B-4DAA-AEBE-7B5A4A442C9F}" type="pres">
      <dgm:prSet presAssocID="{FC22F9DE-3456-43D5-AB90-FAB85F3538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62D0C3-9F03-474B-985C-B95EAC5679D6}" type="pres">
      <dgm:prSet presAssocID="{D4926D57-1FED-49FC-8029-157799B2F72A}" presName="sibTrans" presStyleLbl="sibTrans2D1" presStyleIdx="1" presStyleCnt="6"/>
      <dgm:spPr/>
      <dgm:t>
        <a:bodyPr/>
        <a:lstStyle/>
        <a:p>
          <a:endParaRPr lang="it-IT"/>
        </a:p>
      </dgm:t>
    </dgm:pt>
    <dgm:pt modelId="{887E07DA-A271-4B34-AB0E-3A8B8FD91EFF}" type="pres">
      <dgm:prSet presAssocID="{D4926D57-1FED-49FC-8029-157799B2F72A}" presName="connectorText" presStyleLbl="sibTrans2D1" presStyleIdx="1" presStyleCnt="6"/>
      <dgm:spPr/>
      <dgm:t>
        <a:bodyPr/>
        <a:lstStyle/>
        <a:p>
          <a:endParaRPr lang="it-IT"/>
        </a:p>
      </dgm:t>
    </dgm:pt>
    <dgm:pt modelId="{620569AC-F112-4A7D-88A6-B7068B32EB77}" type="pres">
      <dgm:prSet presAssocID="{1D7AB9DB-E60F-4918-8DD1-C953CE23C8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B31A94-6A1D-41CD-A977-8F7524674021}" type="pres">
      <dgm:prSet presAssocID="{7F6F87B9-7562-4C74-922F-1B76903981CD}" presName="sibTrans" presStyleLbl="sibTrans2D1" presStyleIdx="2" presStyleCnt="6"/>
      <dgm:spPr/>
      <dgm:t>
        <a:bodyPr/>
        <a:lstStyle/>
        <a:p>
          <a:endParaRPr lang="it-IT"/>
        </a:p>
      </dgm:t>
    </dgm:pt>
    <dgm:pt modelId="{4E3252CF-08F2-412D-BB52-53A2972F80A6}" type="pres">
      <dgm:prSet presAssocID="{7F6F87B9-7562-4C74-922F-1B76903981CD}" presName="connectorText" presStyleLbl="sibTrans2D1" presStyleIdx="2" presStyleCnt="6"/>
      <dgm:spPr/>
      <dgm:t>
        <a:bodyPr/>
        <a:lstStyle/>
        <a:p>
          <a:endParaRPr lang="it-IT"/>
        </a:p>
      </dgm:t>
    </dgm:pt>
    <dgm:pt modelId="{66B483C4-4592-41DB-AA8C-53671DA9D9E4}" type="pres">
      <dgm:prSet presAssocID="{FAE12882-D53B-4E5E-B695-3C3FE74518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7CCE93-8627-4DAC-9B2F-C2B10161562B}" type="pres">
      <dgm:prSet presAssocID="{6E4E6D6B-7B42-4F33-96A6-3DD7866FFED9}" presName="sibTrans" presStyleLbl="sibTrans2D1" presStyleIdx="3" presStyleCnt="6"/>
      <dgm:spPr/>
      <dgm:t>
        <a:bodyPr/>
        <a:lstStyle/>
        <a:p>
          <a:endParaRPr lang="it-IT"/>
        </a:p>
      </dgm:t>
    </dgm:pt>
    <dgm:pt modelId="{EA171AFB-517F-478D-AF27-D963535D3C4D}" type="pres">
      <dgm:prSet presAssocID="{6E4E6D6B-7B42-4F33-96A6-3DD7866FFED9}" presName="connectorText" presStyleLbl="sibTrans2D1" presStyleIdx="3" presStyleCnt="6"/>
      <dgm:spPr/>
      <dgm:t>
        <a:bodyPr/>
        <a:lstStyle/>
        <a:p>
          <a:endParaRPr lang="it-IT"/>
        </a:p>
      </dgm:t>
    </dgm:pt>
    <dgm:pt modelId="{82DE7220-41AE-4F57-A365-1FC550C45373}" type="pres">
      <dgm:prSet presAssocID="{49BFCDF8-C203-401F-A557-3F669F3B0C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CC63D6-53D8-4856-A368-A0FB9FAB9AE3}" type="pres">
      <dgm:prSet presAssocID="{8CAC9F9A-C966-410F-84B8-D08ADC4C16D4}" presName="sibTrans" presStyleLbl="sibTrans2D1" presStyleIdx="4" presStyleCnt="6"/>
      <dgm:spPr/>
      <dgm:t>
        <a:bodyPr/>
        <a:lstStyle/>
        <a:p>
          <a:endParaRPr lang="it-IT"/>
        </a:p>
      </dgm:t>
    </dgm:pt>
    <dgm:pt modelId="{773088B2-4285-445D-87B0-ADD992E0255F}" type="pres">
      <dgm:prSet presAssocID="{8CAC9F9A-C966-410F-84B8-D08ADC4C16D4}" presName="connectorText" presStyleLbl="sibTrans2D1" presStyleIdx="4" presStyleCnt="6"/>
      <dgm:spPr/>
      <dgm:t>
        <a:bodyPr/>
        <a:lstStyle/>
        <a:p>
          <a:endParaRPr lang="it-IT"/>
        </a:p>
      </dgm:t>
    </dgm:pt>
    <dgm:pt modelId="{0157DD68-4149-4E2B-92A8-60C8819D22D5}" type="pres">
      <dgm:prSet presAssocID="{F51CC7E7-C655-46B5-8405-96B41CC29C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6A3660-BA40-4D16-8493-79796CD31CB4}" type="pres">
      <dgm:prSet presAssocID="{3BDA4111-BD91-4A0D-AA43-B2395E1A4BD1}" presName="sibTrans" presStyleLbl="sibTrans2D1" presStyleIdx="5" presStyleCnt="6"/>
      <dgm:spPr/>
      <dgm:t>
        <a:bodyPr/>
        <a:lstStyle/>
        <a:p>
          <a:endParaRPr lang="it-IT"/>
        </a:p>
      </dgm:t>
    </dgm:pt>
    <dgm:pt modelId="{BD4B5E5D-2A49-45C5-B3CB-57114628ACD9}" type="pres">
      <dgm:prSet presAssocID="{3BDA4111-BD91-4A0D-AA43-B2395E1A4BD1}" presName="connectorText" presStyleLbl="sibTrans2D1" presStyleIdx="5" presStyleCnt="6"/>
      <dgm:spPr/>
      <dgm:t>
        <a:bodyPr/>
        <a:lstStyle/>
        <a:p>
          <a:endParaRPr lang="it-IT"/>
        </a:p>
      </dgm:t>
    </dgm:pt>
  </dgm:ptLst>
  <dgm:cxnLst>
    <dgm:cxn modelId="{E5C3861E-642B-4AD9-8E31-C7A5D9C54091}" type="presOf" srcId="{FAE12882-D53B-4E5E-B695-3C3FE74518C8}" destId="{66B483C4-4592-41DB-AA8C-53671DA9D9E4}" srcOrd="0" destOrd="0" presId="urn:microsoft.com/office/officeart/2005/8/layout/cycle7"/>
    <dgm:cxn modelId="{AC0B23C7-C7AD-45C5-A373-97B6D4C72798}" type="presOf" srcId="{8CAC9F9A-C966-410F-84B8-D08ADC4C16D4}" destId="{4FCC63D6-53D8-4856-A368-A0FB9FAB9AE3}" srcOrd="0" destOrd="0" presId="urn:microsoft.com/office/officeart/2005/8/layout/cycle7"/>
    <dgm:cxn modelId="{448356EF-EF13-4500-A2B2-984CC90C9D8A}" type="presOf" srcId="{8CAC9F9A-C966-410F-84B8-D08ADC4C16D4}" destId="{773088B2-4285-445D-87B0-ADD992E0255F}" srcOrd="1" destOrd="0" presId="urn:microsoft.com/office/officeart/2005/8/layout/cycle7"/>
    <dgm:cxn modelId="{F12E59FA-20AA-4EB2-A27B-FFAE99465335}" type="presOf" srcId="{6E4E6D6B-7B42-4F33-96A6-3DD7866FFED9}" destId="{FE7CCE93-8627-4DAC-9B2F-C2B10161562B}" srcOrd="0" destOrd="0" presId="urn:microsoft.com/office/officeart/2005/8/layout/cycle7"/>
    <dgm:cxn modelId="{0A741E46-9687-4B3B-BC84-9368A118BCA2}" srcId="{E4597A43-5C64-4840-9E4A-761747622A4E}" destId="{F51CC7E7-C655-46B5-8405-96B41CC29CB3}" srcOrd="5" destOrd="0" parTransId="{31D03A35-A028-4F62-B8D5-A912A5267175}" sibTransId="{3BDA4111-BD91-4A0D-AA43-B2395E1A4BD1}"/>
    <dgm:cxn modelId="{34126A87-DE45-4493-B51B-9A3C6B631EBF}" srcId="{E4597A43-5C64-4840-9E4A-761747622A4E}" destId="{FC22F9DE-3456-43D5-AB90-FAB85F353885}" srcOrd="1" destOrd="0" parTransId="{276E0019-88AD-49CE-A70E-0BA6FE4F73FE}" sibTransId="{D4926D57-1FED-49FC-8029-157799B2F72A}"/>
    <dgm:cxn modelId="{7FCB86E1-BF14-47FA-A136-090C9024C34B}" type="presOf" srcId="{FC22F9DE-3456-43D5-AB90-FAB85F353885}" destId="{1488C59B-565B-4DAA-AEBE-7B5A4A442C9F}" srcOrd="0" destOrd="0" presId="urn:microsoft.com/office/officeart/2005/8/layout/cycle7"/>
    <dgm:cxn modelId="{C81FC5A2-3919-4AEA-A912-88531BC665A2}" srcId="{E4597A43-5C64-4840-9E4A-761747622A4E}" destId="{FAE12882-D53B-4E5E-B695-3C3FE74518C8}" srcOrd="3" destOrd="0" parTransId="{79EDD196-4654-4F9F-BBC1-1CCA26ADEDEF}" sibTransId="{6E4E6D6B-7B42-4F33-96A6-3DD7866FFED9}"/>
    <dgm:cxn modelId="{D280A1D7-E2F6-418D-9EE4-4B65C5AF0CFC}" srcId="{E4597A43-5C64-4840-9E4A-761747622A4E}" destId="{49BFCDF8-C203-401F-A557-3F669F3B0CA3}" srcOrd="4" destOrd="0" parTransId="{4CE57512-A157-4FD9-AF5A-C6F6B7B7056E}" sibTransId="{8CAC9F9A-C966-410F-84B8-D08ADC4C16D4}"/>
    <dgm:cxn modelId="{29A415A0-F9C1-4C50-AF08-483319D3799F}" srcId="{E4597A43-5C64-4840-9E4A-761747622A4E}" destId="{1D7AB9DB-E60F-4918-8DD1-C953CE23C8E8}" srcOrd="2" destOrd="0" parTransId="{81DC4A59-41CA-42FF-B62C-00E2DF22F01C}" sibTransId="{7F6F87B9-7562-4C74-922F-1B76903981CD}"/>
    <dgm:cxn modelId="{07035C9E-BF14-4024-8FD9-363B51C1307F}" type="presOf" srcId="{D4926D57-1FED-49FC-8029-157799B2F72A}" destId="{4B62D0C3-9F03-474B-985C-B95EAC5679D6}" srcOrd="0" destOrd="0" presId="urn:microsoft.com/office/officeart/2005/8/layout/cycle7"/>
    <dgm:cxn modelId="{D62199B7-1440-4683-9E10-4BAD4F356487}" type="presOf" srcId="{1D7AB9DB-E60F-4918-8DD1-C953CE23C8E8}" destId="{620569AC-F112-4A7D-88A6-B7068B32EB77}" srcOrd="0" destOrd="0" presId="urn:microsoft.com/office/officeart/2005/8/layout/cycle7"/>
    <dgm:cxn modelId="{244EC022-32CA-44F9-AD4F-C69E4C618142}" type="presOf" srcId="{D4926D57-1FED-49FC-8029-157799B2F72A}" destId="{887E07DA-A271-4B34-AB0E-3A8B8FD91EFF}" srcOrd="1" destOrd="0" presId="urn:microsoft.com/office/officeart/2005/8/layout/cycle7"/>
    <dgm:cxn modelId="{1E6FBD40-3730-4C01-AFBA-DD0609AB5378}" type="presOf" srcId="{7F6F87B9-7562-4C74-922F-1B76903981CD}" destId="{B5B31A94-6A1D-41CD-A977-8F7524674021}" srcOrd="0" destOrd="0" presId="urn:microsoft.com/office/officeart/2005/8/layout/cycle7"/>
    <dgm:cxn modelId="{36654CF2-7A64-40EE-978A-B5BA1BEBB602}" type="presOf" srcId="{6E4E6D6B-7B42-4F33-96A6-3DD7866FFED9}" destId="{EA171AFB-517F-478D-AF27-D963535D3C4D}" srcOrd="1" destOrd="0" presId="urn:microsoft.com/office/officeart/2005/8/layout/cycle7"/>
    <dgm:cxn modelId="{24823646-5C84-4822-8364-226EBD8AB3BC}" type="presOf" srcId="{E4597A43-5C64-4840-9E4A-761747622A4E}" destId="{5C7D9E6D-96DE-4982-83ED-5F6D52A630AB}" srcOrd="0" destOrd="0" presId="urn:microsoft.com/office/officeart/2005/8/layout/cycle7"/>
    <dgm:cxn modelId="{64C27CA5-4F0A-43DC-A656-6D8F4A94CF2D}" type="presOf" srcId="{49BFCDF8-C203-401F-A557-3F669F3B0CA3}" destId="{82DE7220-41AE-4F57-A365-1FC550C45373}" srcOrd="0" destOrd="0" presId="urn:microsoft.com/office/officeart/2005/8/layout/cycle7"/>
    <dgm:cxn modelId="{45C316E2-A30D-4245-ACDB-2B73CE4D763D}" type="presOf" srcId="{3BDA4111-BD91-4A0D-AA43-B2395E1A4BD1}" destId="{E46A3660-BA40-4D16-8493-79796CD31CB4}" srcOrd="0" destOrd="0" presId="urn:microsoft.com/office/officeart/2005/8/layout/cycle7"/>
    <dgm:cxn modelId="{D76B0A58-458E-4F7B-B572-6B194DF32140}" type="presOf" srcId="{85861F88-1299-4B27-89F9-A7BAE0B510CE}" destId="{1EA9464C-049D-4918-8787-EB0AF4C8D7E8}" srcOrd="0" destOrd="0" presId="urn:microsoft.com/office/officeart/2005/8/layout/cycle7"/>
    <dgm:cxn modelId="{2565FBCC-11F6-47B5-92CF-6F6C7C26EC65}" type="presOf" srcId="{3BDA4111-BD91-4A0D-AA43-B2395E1A4BD1}" destId="{BD4B5E5D-2A49-45C5-B3CB-57114628ACD9}" srcOrd="1" destOrd="0" presId="urn:microsoft.com/office/officeart/2005/8/layout/cycle7"/>
    <dgm:cxn modelId="{F5C680FC-D179-4B37-BBBA-F6153C313A99}" type="presOf" srcId="{F51CC7E7-C655-46B5-8405-96B41CC29CB3}" destId="{0157DD68-4149-4E2B-92A8-60C8819D22D5}" srcOrd="0" destOrd="0" presId="urn:microsoft.com/office/officeart/2005/8/layout/cycle7"/>
    <dgm:cxn modelId="{5E0246BA-2836-4CD9-AC29-3BEE6B35C4C7}" type="presOf" srcId="{7F6F87B9-7562-4C74-922F-1B76903981CD}" destId="{4E3252CF-08F2-412D-BB52-53A2972F80A6}" srcOrd="1" destOrd="0" presId="urn:microsoft.com/office/officeart/2005/8/layout/cycle7"/>
    <dgm:cxn modelId="{FE8AAE3C-1076-46F8-8C3A-BAF477A1FB59}" srcId="{E4597A43-5C64-4840-9E4A-761747622A4E}" destId="{4E583A25-9057-4F30-AC00-6F0CF9731588}" srcOrd="0" destOrd="0" parTransId="{F10896DC-5B8A-4544-8607-2C470C033A8A}" sibTransId="{85861F88-1299-4B27-89F9-A7BAE0B510CE}"/>
    <dgm:cxn modelId="{B606853B-DC55-497A-B8C6-AC8757A0BFE9}" type="presOf" srcId="{85861F88-1299-4B27-89F9-A7BAE0B510CE}" destId="{410B3DB0-70F9-4D3A-8168-8BDA35E5329E}" srcOrd="1" destOrd="0" presId="urn:microsoft.com/office/officeart/2005/8/layout/cycle7"/>
    <dgm:cxn modelId="{5E27C8B1-B2B7-4D3E-AC36-B3750584350C}" type="presOf" srcId="{4E583A25-9057-4F30-AC00-6F0CF9731588}" destId="{2C252FDF-8C7A-4EC0-AC53-F02908FBFA4E}" srcOrd="0" destOrd="0" presId="urn:microsoft.com/office/officeart/2005/8/layout/cycle7"/>
    <dgm:cxn modelId="{D62A6DF5-FA40-468A-A165-7D11CAEB2224}" type="presParOf" srcId="{5C7D9E6D-96DE-4982-83ED-5F6D52A630AB}" destId="{2C252FDF-8C7A-4EC0-AC53-F02908FBFA4E}" srcOrd="0" destOrd="0" presId="urn:microsoft.com/office/officeart/2005/8/layout/cycle7"/>
    <dgm:cxn modelId="{AC99EFEF-D9C4-4523-8F98-4EF2B30E5973}" type="presParOf" srcId="{5C7D9E6D-96DE-4982-83ED-5F6D52A630AB}" destId="{1EA9464C-049D-4918-8787-EB0AF4C8D7E8}" srcOrd="1" destOrd="0" presId="urn:microsoft.com/office/officeart/2005/8/layout/cycle7"/>
    <dgm:cxn modelId="{664BEB9F-5D18-4BEA-BAAC-A9B46E0DAC4F}" type="presParOf" srcId="{1EA9464C-049D-4918-8787-EB0AF4C8D7E8}" destId="{410B3DB0-70F9-4D3A-8168-8BDA35E5329E}" srcOrd="0" destOrd="0" presId="urn:microsoft.com/office/officeart/2005/8/layout/cycle7"/>
    <dgm:cxn modelId="{24E7A797-E77B-4251-9475-7E453AED7E59}" type="presParOf" srcId="{5C7D9E6D-96DE-4982-83ED-5F6D52A630AB}" destId="{1488C59B-565B-4DAA-AEBE-7B5A4A442C9F}" srcOrd="2" destOrd="0" presId="urn:microsoft.com/office/officeart/2005/8/layout/cycle7"/>
    <dgm:cxn modelId="{038F383F-8A75-4960-9BD3-A95A5E059675}" type="presParOf" srcId="{5C7D9E6D-96DE-4982-83ED-5F6D52A630AB}" destId="{4B62D0C3-9F03-474B-985C-B95EAC5679D6}" srcOrd="3" destOrd="0" presId="urn:microsoft.com/office/officeart/2005/8/layout/cycle7"/>
    <dgm:cxn modelId="{2F598833-8AF1-4732-8589-1E9A0D16B9F8}" type="presParOf" srcId="{4B62D0C3-9F03-474B-985C-B95EAC5679D6}" destId="{887E07DA-A271-4B34-AB0E-3A8B8FD91EFF}" srcOrd="0" destOrd="0" presId="urn:microsoft.com/office/officeart/2005/8/layout/cycle7"/>
    <dgm:cxn modelId="{A9791EDD-EA42-49F9-BBAD-417250A3F81E}" type="presParOf" srcId="{5C7D9E6D-96DE-4982-83ED-5F6D52A630AB}" destId="{620569AC-F112-4A7D-88A6-B7068B32EB77}" srcOrd="4" destOrd="0" presId="urn:microsoft.com/office/officeart/2005/8/layout/cycle7"/>
    <dgm:cxn modelId="{3F1471A8-D477-47D6-9102-821414B911D7}" type="presParOf" srcId="{5C7D9E6D-96DE-4982-83ED-5F6D52A630AB}" destId="{B5B31A94-6A1D-41CD-A977-8F7524674021}" srcOrd="5" destOrd="0" presId="urn:microsoft.com/office/officeart/2005/8/layout/cycle7"/>
    <dgm:cxn modelId="{1BC5BBA1-3D73-4F9D-B3D7-4BEE68CB800E}" type="presParOf" srcId="{B5B31A94-6A1D-41CD-A977-8F7524674021}" destId="{4E3252CF-08F2-412D-BB52-53A2972F80A6}" srcOrd="0" destOrd="0" presId="urn:microsoft.com/office/officeart/2005/8/layout/cycle7"/>
    <dgm:cxn modelId="{C1D29B99-2A8C-4D79-9F29-2F3C0D2F8E47}" type="presParOf" srcId="{5C7D9E6D-96DE-4982-83ED-5F6D52A630AB}" destId="{66B483C4-4592-41DB-AA8C-53671DA9D9E4}" srcOrd="6" destOrd="0" presId="urn:microsoft.com/office/officeart/2005/8/layout/cycle7"/>
    <dgm:cxn modelId="{6F53AD88-7038-4C47-BC6A-FA05D3AE88F5}" type="presParOf" srcId="{5C7D9E6D-96DE-4982-83ED-5F6D52A630AB}" destId="{FE7CCE93-8627-4DAC-9B2F-C2B10161562B}" srcOrd="7" destOrd="0" presId="urn:microsoft.com/office/officeart/2005/8/layout/cycle7"/>
    <dgm:cxn modelId="{E6A25150-6901-4C59-B405-59858BD388B7}" type="presParOf" srcId="{FE7CCE93-8627-4DAC-9B2F-C2B10161562B}" destId="{EA171AFB-517F-478D-AF27-D963535D3C4D}" srcOrd="0" destOrd="0" presId="urn:microsoft.com/office/officeart/2005/8/layout/cycle7"/>
    <dgm:cxn modelId="{9CB5AE7C-73D7-47C6-9052-67B56346FA7A}" type="presParOf" srcId="{5C7D9E6D-96DE-4982-83ED-5F6D52A630AB}" destId="{82DE7220-41AE-4F57-A365-1FC550C45373}" srcOrd="8" destOrd="0" presId="urn:microsoft.com/office/officeart/2005/8/layout/cycle7"/>
    <dgm:cxn modelId="{2EFD3727-B073-4B7A-A9D2-847CBDF681A6}" type="presParOf" srcId="{5C7D9E6D-96DE-4982-83ED-5F6D52A630AB}" destId="{4FCC63D6-53D8-4856-A368-A0FB9FAB9AE3}" srcOrd="9" destOrd="0" presId="urn:microsoft.com/office/officeart/2005/8/layout/cycle7"/>
    <dgm:cxn modelId="{A2F27FA8-4131-4EE5-BA4C-58AA72B87A34}" type="presParOf" srcId="{4FCC63D6-53D8-4856-A368-A0FB9FAB9AE3}" destId="{773088B2-4285-445D-87B0-ADD992E0255F}" srcOrd="0" destOrd="0" presId="urn:microsoft.com/office/officeart/2005/8/layout/cycle7"/>
    <dgm:cxn modelId="{73304FA1-73A7-47B1-8BA5-A3BB64097990}" type="presParOf" srcId="{5C7D9E6D-96DE-4982-83ED-5F6D52A630AB}" destId="{0157DD68-4149-4E2B-92A8-60C8819D22D5}" srcOrd="10" destOrd="0" presId="urn:microsoft.com/office/officeart/2005/8/layout/cycle7"/>
    <dgm:cxn modelId="{FD8F3155-1ED7-4034-9264-BD60F957F026}" type="presParOf" srcId="{5C7D9E6D-96DE-4982-83ED-5F6D52A630AB}" destId="{E46A3660-BA40-4D16-8493-79796CD31CB4}" srcOrd="11" destOrd="0" presId="urn:microsoft.com/office/officeart/2005/8/layout/cycle7"/>
    <dgm:cxn modelId="{EA6C78F9-31A5-47DB-8854-9475E792E28D}" type="presParOf" srcId="{E46A3660-BA40-4D16-8493-79796CD31CB4}" destId="{BD4B5E5D-2A49-45C5-B3CB-57114628ACD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A074D-21FE-4A4A-AFBE-C485D51DAB73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>
        <a:scene3d>
          <a:camera prst="isometricOffAxis2Left">
            <a:rot lat="1012845" lon="303487" rev="21519523"/>
          </a:camera>
          <a:lightRig rig="threePt" dir="t"/>
        </a:scene3d>
      </dgm:spPr>
      <dgm:t>
        <a:bodyPr/>
        <a:lstStyle/>
        <a:p>
          <a:endParaRPr lang="it-IT"/>
        </a:p>
      </dgm:t>
    </dgm:pt>
    <dgm:pt modelId="{A0585254-FA4A-4428-A999-A64BD393CD1A}">
      <dgm:prSet phldrT="[Testo]"/>
      <dgm:spPr>
        <a:solidFill>
          <a:srgbClr val="336699">
            <a:alpha val="50000"/>
          </a:srgbClr>
        </a:solidFill>
      </dgm:spPr>
      <dgm:t>
        <a:bodyPr/>
        <a:lstStyle/>
        <a:p>
          <a:r>
            <a:rPr lang="it-IT" dirty="0" smtClean="0">
              <a:solidFill>
                <a:schemeClr val="bg1"/>
              </a:solidFill>
            </a:rPr>
            <a:t>Mission</a:t>
          </a:r>
          <a:br>
            <a:rPr lang="it-IT" dirty="0" smtClean="0">
              <a:solidFill>
                <a:schemeClr val="bg1"/>
              </a:solidFill>
            </a:rPr>
          </a:br>
          <a:r>
            <a:rPr lang="it-IT" dirty="0" smtClean="0">
              <a:solidFill>
                <a:schemeClr val="bg1"/>
              </a:solidFill>
            </a:rPr>
            <a:t>Valori</a:t>
          </a:r>
          <a:endParaRPr lang="it-IT" dirty="0">
            <a:solidFill>
              <a:schemeClr val="bg1"/>
            </a:solidFill>
          </a:endParaRPr>
        </a:p>
      </dgm:t>
    </dgm:pt>
    <dgm:pt modelId="{D1C10198-146A-4FF2-A217-1CFF1D9F8DC5}" type="parTrans" cxnId="{EE6516C8-3673-4451-B8C6-E7C00F3D051F}">
      <dgm:prSet/>
      <dgm:spPr/>
      <dgm:t>
        <a:bodyPr/>
        <a:lstStyle/>
        <a:p>
          <a:endParaRPr lang="it-IT"/>
        </a:p>
      </dgm:t>
    </dgm:pt>
    <dgm:pt modelId="{E4BCFD60-FA8F-45CF-8309-86F53A469D81}" type="sibTrans" cxnId="{EE6516C8-3673-4451-B8C6-E7C00F3D051F}">
      <dgm:prSet/>
      <dgm:spPr/>
      <dgm:t>
        <a:bodyPr/>
        <a:lstStyle/>
        <a:p>
          <a:endParaRPr lang="it-IT"/>
        </a:p>
      </dgm:t>
    </dgm:pt>
    <dgm:pt modelId="{EB8D5FDF-CE69-44B4-810A-EBEE0981AAF0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</a:rPr>
            <a:t>Realizzazione del Programma di razionalizzazione della spesa pubblica per beni e servizi, che si basa sull’utilizzo di tecnologie informatiche e di modalità innovative per gli acquisti delle amministrazioni</a:t>
          </a:r>
          <a:endParaRPr lang="it-IT" dirty="0">
            <a:solidFill>
              <a:srgbClr val="0B337B"/>
            </a:solidFill>
          </a:endParaRPr>
        </a:p>
      </dgm:t>
    </dgm:pt>
    <dgm:pt modelId="{EE391C32-D2D9-49A0-9147-82CA967DF73D}" type="parTrans" cxnId="{22401F92-6A5F-4620-998B-EB28736C52F1}">
      <dgm:prSet/>
      <dgm:spPr/>
      <dgm:t>
        <a:bodyPr/>
        <a:lstStyle/>
        <a:p>
          <a:endParaRPr lang="it-IT"/>
        </a:p>
      </dgm:t>
    </dgm:pt>
    <dgm:pt modelId="{507891E5-302D-4514-AAE7-221861083351}" type="sibTrans" cxnId="{22401F92-6A5F-4620-998B-EB28736C52F1}">
      <dgm:prSet/>
      <dgm:spPr/>
      <dgm:t>
        <a:bodyPr/>
        <a:lstStyle/>
        <a:p>
          <a:endParaRPr lang="it-IT"/>
        </a:p>
      </dgm:t>
    </dgm:pt>
    <dgm:pt modelId="{B6AA21AD-CD39-4ACE-A5C7-CB910FD6B388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</a:rPr>
            <a:t>Gestione e Sviluppo delle soluzioni ICT del Ministero dell’Economia e delle Finanze, Corte dei Conti e, laddove previsto dalla normativa, delle altre Amministrazioni centrali dello Stato</a:t>
          </a:r>
          <a:endParaRPr lang="it-IT" dirty="0">
            <a:solidFill>
              <a:srgbClr val="0B337B"/>
            </a:solidFill>
          </a:endParaRPr>
        </a:p>
      </dgm:t>
    </dgm:pt>
    <dgm:pt modelId="{23A0E165-7264-4655-BB37-3E4D41D86D23}" type="parTrans" cxnId="{4CC9FD8B-5FD9-4B80-9E5E-4834A247E16A}">
      <dgm:prSet/>
      <dgm:spPr/>
      <dgm:t>
        <a:bodyPr/>
        <a:lstStyle/>
        <a:p>
          <a:endParaRPr lang="it-IT"/>
        </a:p>
      </dgm:t>
    </dgm:pt>
    <dgm:pt modelId="{284E0987-44F9-4188-9C62-385315F74108}" type="sibTrans" cxnId="{4CC9FD8B-5FD9-4B80-9E5E-4834A247E16A}">
      <dgm:prSet/>
      <dgm:spPr/>
      <dgm:t>
        <a:bodyPr/>
        <a:lstStyle/>
        <a:p>
          <a:endParaRPr lang="it-IT"/>
        </a:p>
      </dgm:t>
    </dgm:pt>
    <dgm:pt modelId="{7F321054-D785-4BDC-A47C-59BB31B7592F}">
      <dgm:prSet phldrT="[Testo]" custT="1"/>
      <dgm:spPr>
        <a:solidFill>
          <a:schemeClr val="accent5">
            <a:lumMod val="25000"/>
            <a:alpha val="50000"/>
          </a:schemeClr>
        </a:solidFill>
      </dgm:spPr>
      <dgm:t>
        <a:bodyPr/>
        <a:lstStyle/>
        <a:p>
          <a:r>
            <a:rPr lang="it-IT" sz="2000" dirty="0" smtClean="0">
              <a:solidFill>
                <a:schemeClr val="bg1"/>
              </a:solidFill>
            </a:rPr>
            <a:t>Concorrenza</a:t>
          </a:r>
          <a:endParaRPr lang="it-IT" sz="2000" dirty="0">
            <a:solidFill>
              <a:schemeClr val="bg1"/>
            </a:solidFill>
          </a:endParaRPr>
        </a:p>
      </dgm:t>
    </dgm:pt>
    <dgm:pt modelId="{DD3EC26E-F48E-4814-81D5-54E16FDB5C28}" type="parTrans" cxnId="{4A401BD6-5C0B-4996-97F4-B4A0375C3556}">
      <dgm:prSet/>
      <dgm:spPr/>
      <dgm:t>
        <a:bodyPr/>
        <a:lstStyle/>
        <a:p>
          <a:endParaRPr lang="it-IT"/>
        </a:p>
      </dgm:t>
    </dgm:pt>
    <dgm:pt modelId="{50ADCD26-D75C-48A7-8C2B-D5CCB14BF55F}" type="sibTrans" cxnId="{4A401BD6-5C0B-4996-97F4-B4A0375C3556}">
      <dgm:prSet/>
      <dgm:spPr/>
      <dgm:t>
        <a:bodyPr/>
        <a:lstStyle/>
        <a:p>
          <a:endParaRPr lang="it-IT"/>
        </a:p>
      </dgm:t>
    </dgm:pt>
    <dgm:pt modelId="{FADB3E67-35FF-404C-85B9-F4C98F732C29}">
      <dgm:prSet phldrT="[Testo]" custT="1"/>
      <dgm:spPr>
        <a:solidFill>
          <a:schemeClr val="accent5">
            <a:lumMod val="25000"/>
            <a:alpha val="50000"/>
          </a:schemeClr>
        </a:solidFill>
      </dgm:spPr>
      <dgm:t>
        <a:bodyPr/>
        <a:lstStyle/>
        <a:p>
          <a:r>
            <a:rPr lang="it-IT" sz="2000" dirty="0" smtClean="0">
              <a:solidFill>
                <a:schemeClr val="bg1"/>
              </a:solidFill>
            </a:rPr>
            <a:t>Competenza</a:t>
          </a:r>
          <a:endParaRPr lang="it-IT" sz="2000" dirty="0">
            <a:solidFill>
              <a:schemeClr val="bg1"/>
            </a:solidFill>
          </a:endParaRPr>
        </a:p>
      </dgm:t>
    </dgm:pt>
    <dgm:pt modelId="{E61BE475-04B1-49A2-91A2-DACD6B47C54E}" type="parTrans" cxnId="{11F56930-FC8D-429C-AAD7-7E61C6D3AF31}">
      <dgm:prSet/>
      <dgm:spPr/>
      <dgm:t>
        <a:bodyPr/>
        <a:lstStyle/>
        <a:p>
          <a:endParaRPr lang="it-IT"/>
        </a:p>
      </dgm:t>
    </dgm:pt>
    <dgm:pt modelId="{E3F02572-3875-4D58-937E-AB2C35327424}" type="sibTrans" cxnId="{11F56930-FC8D-429C-AAD7-7E61C6D3AF31}">
      <dgm:prSet/>
      <dgm:spPr/>
      <dgm:t>
        <a:bodyPr/>
        <a:lstStyle/>
        <a:p>
          <a:endParaRPr lang="it-IT"/>
        </a:p>
      </dgm:t>
    </dgm:pt>
    <dgm:pt modelId="{F1073AC7-B0DD-4EFC-AA3D-4BA9C85CC41A}">
      <dgm:prSet phldrT="[Testo]" custT="1"/>
      <dgm:spPr>
        <a:solidFill>
          <a:schemeClr val="accent5">
            <a:lumMod val="25000"/>
            <a:alpha val="50000"/>
          </a:schemeClr>
        </a:solidFill>
      </dgm:spPr>
      <dgm:t>
        <a:bodyPr/>
        <a:lstStyle/>
        <a:p>
          <a:r>
            <a:rPr lang="it-IT" sz="2000" dirty="0" smtClean="0">
              <a:solidFill>
                <a:schemeClr val="bg1"/>
              </a:solidFill>
            </a:rPr>
            <a:t>Innovazione</a:t>
          </a:r>
          <a:endParaRPr lang="it-IT" sz="2000" dirty="0">
            <a:solidFill>
              <a:schemeClr val="bg1"/>
            </a:solidFill>
          </a:endParaRPr>
        </a:p>
      </dgm:t>
    </dgm:pt>
    <dgm:pt modelId="{B097DED7-4A9E-4FC7-B59E-5BC557083608}" type="parTrans" cxnId="{8A149542-26F7-48E8-9AA2-DD4C9800E44E}">
      <dgm:prSet/>
      <dgm:spPr/>
      <dgm:t>
        <a:bodyPr/>
        <a:lstStyle/>
        <a:p>
          <a:endParaRPr lang="it-IT"/>
        </a:p>
      </dgm:t>
    </dgm:pt>
    <dgm:pt modelId="{9B16C0AA-171B-4A3F-AD0F-6EA16C2AB260}" type="sibTrans" cxnId="{8A149542-26F7-48E8-9AA2-DD4C9800E44E}">
      <dgm:prSet/>
      <dgm:spPr/>
      <dgm:t>
        <a:bodyPr/>
        <a:lstStyle/>
        <a:p>
          <a:endParaRPr lang="it-IT"/>
        </a:p>
      </dgm:t>
    </dgm:pt>
    <dgm:pt modelId="{A27AEEA5-7A74-4C8E-BDF3-9D104C19636F}">
      <dgm:prSet phldrT="[Testo]" custT="1"/>
      <dgm:spPr>
        <a:solidFill>
          <a:schemeClr val="accent5">
            <a:lumMod val="25000"/>
            <a:alpha val="50000"/>
          </a:schemeClr>
        </a:solidFill>
      </dgm:spPr>
      <dgm:t>
        <a:bodyPr/>
        <a:lstStyle/>
        <a:p>
          <a:r>
            <a:rPr lang="it-IT" sz="2000" dirty="0" smtClean="0">
              <a:solidFill>
                <a:schemeClr val="bg1"/>
              </a:solidFill>
            </a:rPr>
            <a:t>Trasparenza</a:t>
          </a:r>
          <a:endParaRPr lang="it-IT" sz="2000" dirty="0">
            <a:solidFill>
              <a:schemeClr val="bg1"/>
            </a:solidFill>
          </a:endParaRPr>
        </a:p>
      </dgm:t>
    </dgm:pt>
    <dgm:pt modelId="{3E237983-BE2D-4824-B219-F6ED26ABD01E}" type="parTrans" cxnId="{D605EB40-7EE6-4D4F-9C72-AFF762B7C2F1}">
      <dgm:prSet/>
      <dgm:spPr/>
      <dgm:t>
        <a:bodyPr/>
        <a:lstStyle/>
        <a:p>
          <a:endParaRPr lang="it-IT"/>
        </a:p>
      </dgm:t>
    </dgm:pt>
    <dgm:pt modelId="{4188EEEE-0FD2-4A4C-A803-5EBB6B37BBC4}" type="sibTrans" cxnId="{D605EB40-7EE6-4D4F-9C72-AFF762B7C2F1}">
      <dgm:prSet/>
      <dgm:spPr/>
      <dgm:t>
        <a:bodyPr/>
        <a:lstStyle/>
        <a:p>
          <a:endParaRPr lang="it-IT"/>
        </a:p>
      </dgm:t>
    </dgm:pt>
    <dgm:pt modelId="{BBEB4971-5400-4703-9579-30D663DDF112}">
      <dgm:prSet phldrT="[Testo]"/>
      <dgm:spPr/>
      <dgm:t>
        <a:bodyPr/>
        <a:lstStyle/>
        <a:p>
          <a:endParaRPr lang="it-IT" dirty="0">
            <a:solidFill>
              <a:schemeClr val="accent5">
                <a:lumMod val="25000"/>
              </a:schemeClr>
            </a:solidFill>
          </a:endParaRPr>
        </a:p>
      </dgm:t>
    </dgm:pt>
    <dgm:pt modelId="{0E7412EB-5EDE-4B74-8124-BCB7BDD7DE6C}" type="parTrans" cxnId="{A8686321-D010-4016-A415-EE99E928C0CA}">
      <dgm:prSet/>
      <dgm:spPr/>
      <dgm:t>
        <a:bodyPr/>
        <a:lstStyle/>
        <a:p>
          <a:endParaRPr lang="it-IT"/>
        </a:p>
      </dgm:t>
    </dgm:pt>
    <dgm:pt modelId="{E41D87CC-AD7A-442D-B561-129735173186}" type="sibTrans" cxnId="{A8686321-D010-4016-A415-EE99E928C0CA}">
      <dgm:prSet/>
      <dgm:spPr/>
      <dgm:t>
        <a:bodyPr/>
        <a:lstStyle/>
        <a:p>
          <a:endParaRPr lang="it-IT"/>
        </a:p>
      </dgm:t>
    </dgm:pt>
    <dgm:pt modelId="{01E627A4-149D-42A3-9788-2BDF54F82723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</a:rPr>
            <a:t>Erogazione di servizi di consulenza ICT e di ottimizzazione degli acquisti in favore delle restanti Pubbliche Amministrazioni, Soggetti Pubblici in generale</a:t>
          </a:r>
          <a:endParaRPr lang="it-IT" dirty="0">
            <a:solidFill>
              <a:srgbClr val="0B337B"/>
            </a:solidFill>
          </a:endParaRPr>
        </a:p>
      </dgm:t>
    </dgm:pt>
    <dgm:pt modelId="{58612EB3-273D-4189-8B5F-60B402E3FB47}" type="parTrans" cxnId="{FBBE16AE-3DBE-4F79-9152-FDA6B8CBF2FC}">
      <dgm:prSet/>
      <dgm:spPr/>
      <dgm:t>
        <a:bodyPr/>
        <a:lstStyle/>
        <a:p>
          <a:endParaRPr lang="it-IT"/>
        </a:p>
      </dgm:t>
    </dgm:pt>
    <dgm:pt modelId="{2B414383-CAAC-4B16-AFBD-E9CDD126AB9A}" type="sibTrans" cxnId="{FBBE16AE-3DBE-4F79-9152-FDA6B8CBF2FC}">
      <dgm:prSet/>
      <dgm:spPr/>
      <dgm:t>
        <a:bodyPr/>
        <a:lstStyle/>
        <a:p>
          <a:endParaRPr lang="it-IT"/>
        </a:p>
      </dgm:t>
    </dgm:pt>
    <dgm:pt modelId="{4FB906AE-AE5B-4269-8790-9C0DE2021337}" type="pres">
      <dgm:prSet presAssocID="{CA8A074D-21FE-4A4A-AFBE-C485D51DAB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E56EB1-E823-4B30-8FB6-E4F8594B5558}" type="pres">
      <dgm:prSet presAssocID="{CA8A074D-21FE-4A4A-AFBE-C485D51DAB73}" presName="radial" presStyleCnt="0">
        <dgm:presLayoutVars>
          <dgm:animLvl val="ctr"/>
        </dgm:presLayoutVars>
      </dgm:prSet>
      <dgm:spPr/>
    </dgm:pt>
    <dgm:pt modelId="{B43B27D1-B930-4077-9A66-A4590EAC83EB}" type="pres">
      <dgm:prSet presAssocID="{A0585254-FA4A-4428-A999-A64BD393CD1A}" presName="centerShape" presStyleLbl="vennNode1" presStyleIdx="0" presStyleCnt="8"/>
      <dgm:spPr/>
      <dgm:t>
        <a:bodyPr/>
        <a:lstStyle/>
        <a:p>
          <a:endParaRPr lang="it-IT"/>
        </a:p>
      </dgm:t>
    </dgm:pt>
    <dgm:pt modelId="{50DAC3DA-B70F-406D-B0F7-E91B69875FD0}" type="pres">
      <dgm:prSet presAssocID="{EB8D5FDF-CE69-44B4-810A-EBEE0981AAF0}" presName="node" presStyleLbl="vennNode1" presStyleIdx="1" presStyleCnt="8" custScaleX="128678" custScaleY="1301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2063E-35E5-420B-8F3E-B9600183F4FE}" type="pres">
      <dgm:prSet presAssocID="{B6AA21AD-CD39-4ACE-A5C7-CB910FD6B388}" presName="node" presStyleLbl="vennNode1" presStyleIdx="2" presStyleCnt="8" custScaleX="128678" custScaleY="1301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67BEA8-04FD-46AA-9DE0-BCC621F3AAAA}" type="pres">
      <dgm:prSet presAssocID="{7F321054-D785-4BDC-A47C-59BB31B7592F}" presName="node" presStyleLbl="vennNode1" presStyleIdx="3" presStyleCnt="8" custScaleX="130842" custScaleY="1283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0688E2-2073-4394-9483-6F60EF06D425}" type="pres">
      <dgm:prSet presAssocID="{FADB3E67-35FF-404C-85B9-F4C98F732C29}" presName="node" presStyleLbl="vennNode1" presStyleIdx="4" presStyleCnt="8" custScaleX="130842" custScaleY="1283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ED522D-6EB5-41D6-BCD8-42166E5E0FEF}" type="pres">
      <dgm:prSet presAssocID="{F1073AC7-B0DD-4EFC-AA3D-4BA9C85CC41A}" presName="node" presStyleLbl="vennNode1" presStyleIdx="5" presStyleCnt="8" custScaleX="130842" custScaleY="1283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E5D06F-76DA-473B-B4D4-747FE7AC22A0}" type="pres">
      <dgm:prSet presAssocID="{A27AEEA5-7A74-4C8E-BDF3-9D104C19636F}" presName="node" presStyleLbl="vennNode1" presStyleIdx="6" presStyleCnt="8" custScaleX="130842" custScaleY="1283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B1A04B-41CF-45FB-A909-EB6CAA5E3FA1}" type="pres">
      <dgm:prSet presAssocID="{01E627A4-149D-42A3-9788-2BDF54F82723}" presName="node" presStyleLbl="vennNode1" presStyleIdx="7" presStyleCnt="8" custScaleX="128678" custScaleY="1301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BBE16AE-3DBE-4F79-9152-FDA6B8CBF2FC}" srcId="{A0585254-FA4A-4428-A999-A64BD393CD1A}" destId="{01E627A4-149D-42A3-9788-2BDF54F82723}" srcOrd="6" destOrd="0" parTransId="{58612EB3-273D-4189-8B5F-60B402E3FB47}" sibTransId="{2B414383-CAAC-4B16-AFBD-E9CDD126AB9A}"/>
    <dgm:cxn modelId="{4CC9FD8B-5FD9-4B80-9E5E-4834A247E16A}" srcId="{A0585254-FA4A-4428-A999-A64BD393CD1A}" destId="{B6AA21AD-CD39-4ACE-A5C7-CB910FD6B388}" srcOrd="1" destOrd="0" parTransId="{23A0E165-7264-4655-BB37-3E4D41D86D23}" sibTransId="{284E0987-44F9-4188-9C62-385315F74108}"/>
    <dgm:cxn modelId="{559FEF88-4EDC-49F6-9B98-E87F8C0222CC}" type="presOf" srcId="{EB8D5FDF-CE69-44B4-810A-EBEE0981AAF0}" destId="{50DAC3DA-B70F-406D-B0F7-E91B69875FD0}" srcOrd="0" destOrd="0" presId="urn:microsoft.com/office/officeart/2005/8/layout/radial3"/>
    <dgm:cxn modelId="{D605EB40-7EE6-4D4F-9C72-AFF762B7C2F1}" srcId="{A0585254-FA4A-4428-A999-A64BD393CD1A}" destId="{A27AEEA5-7A74-4C8E-BDF3-9D104C19636F}" srcOrd="5" destOrd="0" parTransId="{3E237983-BE2D-4824-B219-F6ED26ABD01E}" sibTransId="{4188EEEE-0FD2-4A4C-A803-5EBB6B37BBC4}"/>
    <dgm:cxn modelId="{6F7BC03B-AB46-49E4-BB13-B02C13569513}" type="presOf" srcId="{CA8A074D-21FE-4A4A-AFBE-C485D51DAB73}" destId="{4FB906AE-AE5B-4269-8790-9C0DE2021337}" srcOrd="0" destOrd="0" presId="urn:microsoft.com/office/officeart/2005/8/layout/radial3"/>
    <dgm:cxn modelId="{C32FE757-C7D9-4080-B6A6-31B716B0B809}" type="presOf" srcId="{FADB3E67-35FF-404C-85B9-F4C98F732C29}" destId="{130688E2-2073-4394-9483-6F60EF06D425}" srcOrd="0" destOrd="0" presId="urn:microsoft.com/office/officeart/2005/8/layout/radial3"/>
    <dgm:cxn modelId="{22401F92-6A5F-4620-998B-EB28736C52F1}" srcId="{A0585254-FA4A-4428-A999-A64BD393CD1A}" destId="{EB8D5FDF-CE69-44B4-810A-EBEE0981AAF0}" srcOrd="0" destOrd="0" parTransId="{EE391C32-D2D9-49A0-9147-82CA967DF73D}" sibTransId="{507891E5-302D-4514-AAE7-221861083351}"/>
    <dgm:cxn modelId="{A8686321-D010-4016-A415-EE99E928C0CA}" srcId="{CA8A074D-21FE-4A4A-AFBE-C485D51DAB73}" destId="{BBEB4971-5400-4703-9579-30D663DDF112}" srcOrd="1" destOrd="0" parTransId="{0E7412EB-5EDE-4B74-8124-BCB7BDD7DE6C}" sibTransId="{E41D87CC-AD7A-442D-B561-129735173186}"/>
    <dgm:cxn modelId="{12954666-F88C-4523-A19C-06A2C84A44DF}" type="presOf" srcId="{01E627A4-149D-42A3-9788-2BDF54F82723}" destId="{40B1A04B-41CF-45FB-A909-EB6CAA5E3FA1}" srcOrd="0" destOrd="0" presId="urn:microsoft.com/office/officeart/2005/8/layout/radial3"/>
    <dgm:cxn modelId="{83C73CBB-8735-4DA5-87EE-4FA51CF0C217}" type="presOf" srcId="{7F321054-D785-4BDC-A47C-59BB31B7592F}" destId="{4967BEA8-04FD-46AA-9DE0-BCC621F3AAAA}" srcOrd="0" destOrd="0" presId="urn:microsoft.com/office/officeart/2005/8/layout/radial3"/>
    <dgm:cxn modelId="{EE6516C8-3673-4451-B8C6-E7C00F3D051F}" srcId="{CA8A074D-21FE-4A4A-AFBE-C485D51DAB73}" destId="{A0585254-FA4A-4428-A999-A64BD393CD1A}" srcOrd="0" destOrd="0" parTransId="{D1C10198-146A-4FF2-A217-1CFF1D9F8DC5}" sibTransId="{E4BCFD60-FA8F-45CF-8309-86F53A469D81}"/>
    <dgm:cxn modelId="{FDD8D0BE-7946-4A43-BCFD-50D44B55124F}" type="presOf" srcId="{A27AEEA5-7A74-4C8E-BDF3-9D104C19636F}" destId="{69E5D06F-76DA-473B-B4D4-747FE7AC22A0}" srcOrd="0" destOrd="0" presId="urn:microsoft.com/office/officeart/2005/8/layout/radial3"/>
    <dgm:cxn modelId="{C7351EE2-4A4F-4B31-AD59-D718F48D36D4}" type="presOf" srcId="{F1073AC7-B0DD-4EFC-AA3D-4BA9C85CC41A}" destId="{8EED522D-6EB5-41D6-BCD8-42166E5E0FEF}" srcOrd="0" destOrd="0" presId="urn:microsoft.com/office/officeart/2005/8/layout/radial3"/>
    <dgm:cxn modelId="{8A149542-26F7-48E8-9AA2-DD4C9800E44E}" srcId="{A0585254-FA4A-4428-A999-A64BD393CD1A}" destId="{F1073AC7-B0DD-4EFC-AA3D-4BA9C85CC41A}" srcOrd="4" destOrd="0" parTransId="{B097DED7-4A9E-4FC7-B59E-5BC557083608}" sibTransId="{9B16C0AA-171B-4A3F-AD0F-6EA16C2AB260}"/>
    <dgm:cxn modelId="{B808FC03-0225-4DD3-B7F1-630DF543901E}" type="presOf" srcId="{A0585254-FA4A-4428-A999-A64BD393CD1A}" destId="{B43B27D1-B930-4077-9A66-A4590EAC83EB}" srcOrd="0" destOrd="0" presId="urn:microsoft.com/office/officeart/2005/8/layout/radial3"/>
    <dgm:cxn modelId="{11F56930-FC8D-429C-AAD7-7E61C6D3AF31}" srcId="{A0585254-FA4A-4428-A999-A64BD393CD1A}" destId="{FADB3E67-35FF-404C-85B9-F4C98F732C29}" srcOrd="3" destOrd="0" parTransId="{E61BE475-04B1-49A2-91A2-DACD6B47C54E}" sibTransId="{E3F02572-3875-4D58-937E-AB2C35327424}"/>
    <dgm:cxn modelId="{4A401BD6-5C0B-4996-97F4-B4A0375C3556}" srcId="{A0585254-FA4A-4428-A999-A64BD393CD1A}" destId="{7F321054-D785-4BDC-A47C-59BB31B7592F}" srcOrd="2" destOrd="0" parTransId="{DD3EC26E-F48E-4814-81D5-54E16FDB5C28}" sibTransId="{50ADCD26-D75C-48A7-8C2B-D5CCB14BF55F}"/>
    <dgm:cxn modelId="{50421CD7-4AE1-477C-A62C-6ED439367D48}" type="presOf" srcId="{B6AA21AD-CD39-4ACE-A5C7-CB910FD6B388}" destId="{FFF2063E-35E5-420B-8F3E-B9600183F4FE}" srcOrd="0" destOrd="0" presId="urn:microsoft.com/office/officeart/2005/8/layout/radial3"/>
    <dgm:cxn modelId="{F3595819-06D1-42BE-8F34-100199364B5F}" type="presParOf" srcId="{4FB906AE-AE5B-4269-8790-9C0DE2021337}" destId="{65E56EB1-E823-4B30-8FB6-E4F8594B5558}" srcOrd="0" destOrd="0" presId="urn:microsoft.com/office/officeart/2005/8/layout/radial3"/>
    <dgm:cxn modelId="{AFABFA6B-F603-4CD4-B71D-853230DB0347}" type="presParOf" srcId="{65E56EB1-E823-4B30-8FB6-E4F8594B5558}" destId="{B43B27D1-B930-4077-9A66-A4590EAC83EB}" srcOrd="0" destOrd="0" presId="urn:microsoft.com/office/officeart/2005/8/layout/radial3"/>
    <dgm:cxn modelId="{205CCC43-22A4-4E4A-B1FE-4168AC6E3D46}" type="presParOf" srcId="{65E56EB1-E823-4B30-8FB6-E4F8594B5558}" destId="{50DAC3DA-B70F-406D-B0F7-E91B69875FD0}" srcOrd="1" destOrd="0" presId="urn:microsoft.com/office/officeart/2005/8/layout/radial3"/>
    <dgm:cxn modelId="{199991D1-A176-432A-A9DD-A53071F6B2EF}" type="presParOf" srcId="{65E56EB1-E823-4B30-8FB6-E4F8594B5558}" destId="{FFF2063E-35E5-420B-8F3E-B9600183F4FE}" srcOrd="2" destOrd="0" presId="urn:microsoft.com/office/officeart/2005/8/layout/radial3"/>
    <dgm:cxn modelId="{BC060855-7C18-4B90-A1F6-8B2EEFD23AB4}" type="presParOf" srcId="{65E56EB1-E823-4B30-8FB6-E4F8594B5558}" destId="{4967BEA8-04FD-46AA-9DE0-BCC621F3AAAA}" srcOrd="3" destOrd="0" presId="urn:microsoft.com/office/officeart/2005/8/layout/radial3"/>
    <dgm:cxn modelId="{832E5721-0DFC-4743-9BE3-F9AC921E56F4}" type="presParOf" srcId="{65E56EB1-E823-4B30-8FB6-E4F8594B5558}" destId="{130688E2-2073-4394-9483-6F60EF06D425}" srcOrd="4" destOrd="0" presId="urn:microsoft.com/office/officeart/2005/8/layout/radial3"/>
    <dgm:cxn modelId="{EFB5B606-2A23-4257-A81B-39F9563AFB1B}" type="presParOf" srcId="{65E56EB1-E823-4B30-8FB6-E4F8594B5558}" destId="{8EED522D-6EB5-41D6-BCD8-42166E5E0FEF}" srcOrd="5" destOrd="0" presId="urn:microsoft.com/office/officeart/2005/8/layout/radial3"/>
    <dgm:cxn modelId="{90BB6242-122C-45FF-BFE2-5B085AA94682}" type="presParOf" srcId="{65E56EB1-E823-4B30-8FB6-E4F8594B5558}" destId="{69E5D06F-76DA-473B-B4D4-747FE7AC22A0}" srcOrd="6" destOrd="0" presId="urn:microsoft.com/office/officeart/2005/8/layout/radial3"/>
    <dgm:cxn modelId="{429F88E3-85AE-4420-AFBB-28AD11E12506}" type="presParOf" srcId="{65E56EB1-E823-4B30-8FB6-E4F8594B5558}" destId="{40B1A04B-41CF-45FB-A909-EB6CAA5E3FA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DF3D14-29AE-44F6-BD90-6455190985F1}" type="doc">
      <dgm:prSet loTypeId="urn:microsoft.com/office/officeart/2005/8/layout/radial3" loCatId="cycle" qsTypeId="urn:microsoft.com/office/officeart/2005/8/quickstyle/3d6" qsCatId="3D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6D66CFD8-D175-4DCD-A0B5-DD7889922535}">
      <dgm:prSet phldrT="[Testo]" custT="1"/>
      <dgm:spPr>
        <a:solidFill>
          <a:schemeClr val="bg1">
            <a:alpha val="50000"/>
          </a:schemeClr>
        </a:solidFill>
      </dgm:spPr>
      <dgm:t>
        <a:bodyPr lIns="0" rIns="0"/>
        <a:lstStyle/>
        <a:p>
          <a:pPr algn="ctr"/>
          <a:r>
            <a:rPr lang="it-IT" sz="2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</a:rPr>
            <a:t>Consip</a:t>
          </a:r>
          <a:endParaRPr lang="it-IT" sz="1700" dirty="0">
            <a:solidFill>
              <a:schemeClr val="bg2">
                <a:lumMod val="60000"/>
                <a:lumOff val="40000"/>
              </a:schemeClr>
            </a:solidFill>
            <a:latin typeface="+mj-lt"/>
          </a:endParaRPr>
        </a:p>
      </dgm:t>
    </dgm:pt>
    <dgm:pt modelId="{C5C288D4-4E0F-4E71-AD7D-144D36B1AEDA}" type="parTrans" cxnId="{CBE74069-10FF-4CC4-9DCE-DEDFB3560FEE}">
      <dgm:prSet/>
      <dgm:spPr/>
      <dgm:t>
        <a:bodyPr/>
        <a:lstStyle/>
        <a:p>
          <a:endParaRPr lang="it-IT"/>
        </a:p>
      </dgm:t>
    </dgm:pt>
    <dgm:pt modelId="{BA2CC111-D37E-412D-AB75-BCEC289490E0}" type="sibTrans" cxnId="{CBE74069-10FF-4CC4-9DCE-DEDFB3560FEE}">
      <dgm:prSet/>
      <dgm:spPr/>
      <dgm:t>
        <a:bodyPr/>
        <a:lstStyle/>
        <a:p>
          <a:endParaRPr lang="it-IT"/>
        </a:p>
      </dgm:t>
    </dgm:pt>
    <dgm:pt modelId="{1E7340A4-238A-46DB-8F09-823BC1125017}">
      <dgm:prSet phldrT="[Testo]" custT="1"/>
      <dgm:spPr>
        <a:solidFill>
          <a:srgbClr val="FF6600">
            <a:alpha val="65000"/>
          </a:srgbClr>
        </a:solidFill>
      </dgm:spPr>
      <dgm:t>
        <a:bodyPr/>
        <a:lstStyle/>
        <a:p>
          <a:r>
            <a:rPr lang="it-IT" sz="2200" dirty="0" smtClean="0">
              <a:solidFill>
                <a:srgbClr val="0B337B"/>
              </a:solidFill>
              <a:latin typeface="+mj-lt"/>
            </a:rPr>
            <a:t>MEF</a:t>
          </a:r>
          <a:endParaRPr lang="it-IT" sz="2200" dirty="0">
            <a:solidFill>
              <a:srgbClr val="0B337B"/>
            </a:solidFill>
            <a:latin typeface="+mj-lt"/>
          </a:endParaRPr>
        </a:p>
      </dgm:t>
    </dgm:pt>
    <dgm:pt modelId="{35486D4F-4839-4B5E-A647-A8C94C7F4BEF}" type="parTrans" cxnId="{1A0D30C0-8750-4F5E-AA87-BA4FBA1F3399}">
      <dgm:prSet/>
      <dgm:spPr/>
      <dgm:t>
        <a:bodyPr/>
        <a:lstStyle/>
        <a:p>
          <a:endParaRPr lang="it-IT"/>
        </a:p>
      </dgm:t>
    </dgm:pt>
    <dgm:pt modelId="{7657BE8C-B4D9-46E9-B233-BE2D4F1A576D}" type="sibTrans" cxnId="{1A0D30C0-8750-4F5E-AA87-BA4FBA1F3399}">
      <dgm:prSet/>
      <dgm:spPr/>
      <dgm:t>
        <a:bodyPr/>
        <a:lstStyle/>
        <a:p>
          <a:endParaRPr lang="it-IT"/>
        </a:p>
      </dgm:t>
    </dgm:pt>
    <dgm:pt modelId="{8F5A9EA5-C841-4E48-BD3E-6F432762F176}">
      <dgm:prSet phldrT="[Testo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bg1"/>
              </a:solidFill>
              <a:latin typeface="+mj-lt"/>
            </a:rPr>
            <a:t>Corte dei Conti</a:t>
          </a:r>
          <a:endParaRPr lang="it-IT" dirty="0">
            <a:solidFill>
              <a:schemeClr val="bg1"/>
            </a:solidFill>
            <a:latin typeface="+mj-lt"/>
          </a:endParaRPr>
        </a:p>
      </dgm:t>
    </dgm:pt>
    <dgm:pt modelId="{88A0C58F-F3D4-423D-B044-C280E1A70FAF}" type="sibTrans" cxnId="{0F3AE978-87AD-446B-A74A-5B54DCC6A563}">
      <dgm:prSet/>
      <dgm:spPr/>
      <dgm:t>
        <a:bodyPr/>
        <a:lstStyle/>
        <a:p>
          <a:endParaRPr lang="it-IT"/>
        </a:p>
      </dgm:t>
    </dgm:pt>
    <dgm:pt modelId="{72C161C1-E358-451B-9C8F-E8DA2D9B6CE3}" type="parTrans" cxnId="{0F3AE978-87AD-446B-A74A-5B54DCC6A563}">
      <dgm:prSet/>
      <dgm:spPr/>
      <dgm:t>
        <a:bodyPr/>
        <a:lstStyle/>
        <a:p>
          <a:endParaRPr lang="it-IT"/>
        </a:p>
      </dgm:t>
    </dgm:pt>
    <dgm:pt modelId="{8DA677D1-5158-4B78-8E7A-BE51A4926CBD}" type="pres">
      <dgm:prSet presAssocID="{8CDF3D14-29AE-44F6-BD90-6455190985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8B8D299-EC1F-495A-89EA-E846AB516D77}" type="pres">
      <dgm:prSet presAssocID="{8CDF3D14-29AE-44F6-BD90-6455190985F1}" presName="radial" presStyleCnt="0">
        <dgm:presLayoutVars>
          <dgm:animLvl val="ctr"/>
        </dgm:presLayoutVars>
      </dgm:prSet>
      <dgm:spPr/>
      <dgm:t>
        <a:bodyPr/>
        <a:lstStyle/>
        <a:p>
          <a:endParaRPr lang="it-IT"/>
        </a:p>
      </dgm:t>
    </dgm:pt>
    <dgm:pt modelId="{61711D83-6BC0-4D3E-BA2D-4BD870BEE73C}" type="pres">
      <dgm:prSet presAssocID="{6D66CFD8-D175-4DCD-A0B5-DD7889922535}" presName="centerShape" presStyleLbl="vennNode1" presStyleIdx="0" presStyleCnt="3"/>
      <dgm:spPr/>
      <dgm:t>
        <a:bodyPr/>
        <a:lstStyle/>
        <a:p>
          <a:endParaRPr lang="it-IT"/>
        </a:p>
      </dgm:t>
    </dgm:pt>
    <dgm:pt modelId="{6AB729C2-79CB-4851-B98C-31811F06FC02}" type="pres">
      <dgm:prSet presAssocID="{1E7340A4-238A-46DB-8F09-823BC1125017}" presName="node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CC716D-0CFD-4891-83D3-91A788D0B251}" type="pres">
      <dgm:prSet presAssocID="{8F5A9EA5-C841-4E48-BD3E-6F432762F176}" presName="node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0EC446-C359-495F-813C-946A6799EFA9}" type="presOf" srcId="{1E7340A4-238A-46DB-8F09-823BC1125017}" destId="{6AB729C2-79CB-4851-B98C-31811F06FC02}" srcOrd="0" destOrd="0" presId="urn:microsoft.com/office/officeart/2005/8/layout/radial3"/>
    <dgm:cxn modelId="{0F3AE978-87AD-446B-A74A-5B54DCC6A563}" srcId="{6D66CFD8-D175-4DCD-A0B5-DD7889922535}" destId="{8F5A9EA5-C841-4E48-BD3E-6F432762F176}" srcOrd="1" destOrd="0" parTransId="{72C161C1-E358-451B-9C8F-E8DA2D9B6CE3}" sibTransId="{88A0C58F-F3D4-423D-B044-C280E1A70FAF}"/>
    <dgm:cxn modelId="{1A0D30C0-8750-4F5E-AA87-BA4FBA1F3399}" srcId="{6D66CFD8-D175-4DCD-A0B5-DD7889922535}" destId="{1E7340A4-238A-46DB-8F09-823BC1125017}" srcOrd="0" destOrd="0" parTransId="{35486D4F-4839-4B5E-A647-A8C94C7F4BEF}" sibTransId="{7657BE8C-B4D9-46E9-B233-BE2D4F1A576D}"/>
    <dgm:cxn modelId="{8EE3AC68-C55D-4D24-A8AB-C8164DF66E12}" type="presOf" srcId="{6D66CFD8-D175-4DCD-A0B5-DD7889922535}" destId="{61711D83-6BC0-4D3E-BA2D-4BD870BEE73C}" srcOrd="0" destOrd="0" presId="urn:microsoft.com/office/officeart/2005/8/layout/radial3"/>
    <dgm:cxn modelId="{CFCBA663-52DA-43DC-8925-A72A4F317574}" type="presOf" srcId="{8CDF3D14-29AE-44F6-BD90-6455190985F1}" destId="{8DA677D1-5158-4B78-8E7A-BE51A4926CBD}" srcOrd="0" destOrd="0" presId="urn:microsoft.com/office/officeart/2005/8/layout/radial3"/>
    <dgm:cxn modelId="{5C5A1682-EFF5-4812-A460-018DFD707F37}" type="presOf" srcId="{8F5A9EA5-C841-4E48-BD3E-6F432762F176}" destId="{0FCC716D-0CFD-4891-83D3-91A788D0B251}" srcOrd="0" destOrd="0" presId="urn:microsoft.com/office/officeart/2005/8/layout/radial3"/>
    <dgm:cxn modelId="{CBE74069-10FF-4CC4-9DCE-DEDFB3560FEE}" srcId="{8CDF3D14-29AE-44F6-BD90-6455190985F1}" destId="{6D66CFD8-D175-4DCD-A0B5-DD7889922535}" srcOrd="0" destOrd="0" parTransId="{C5C288D4-4E0F-4E71-AD7D-144D36B1AEDA}" sibTransId="{BA2CC111-D37E-412D-AB75-BCEC289490E0}"/>
    <dgm:cxn modelId="{55015002-7DB8-4834-8173-D9CA5774FF1D}" type="presParOf" srcId="{8DA677D1-5158-4B78-8E7A-BE51A4926CBD}" destId="{A8B8D299-EC1F-495A-89EA-E846AB516D77}" srcOrd="0" destOrd="0" presId="urn:microsoft.com/office/officeart/2005/8/layout/radial3"/>
    <dgm:cxn modelId="{B2B402D7-C194-4B3D-818A-4F7C581AEAF8}" type="presParOf" srcId="{A8B8D299-EC1F-495A-89EA-E846AB516D77}" destId="{61711D83-6BC0-4D3E-BA2D-4BD870BEE73C}" srcOrd="0" destOrd="0" presId="urn:microsoft.com/office/officeart/2005/8/layout/radial3"/>
    <dgm:cxn modelId="{432F1E25-AECF-4FA3-A0C0-46A0A0D59047}" type="presParOf" srcId="{A8B8D299-EC1F-495A-89EA-E846AB516D77}" destId="{6AB729C2-79CB-4851-B98C-31811F06FC02}" srcOrd="1" destOrd="0" presId="urn:microsoft.com/office/officeart/2005/8/layout/radial3"/>
    <dgm:cxn modelId="{5DBA50F1-370D-4C5E-9F89-5E0B299E5F75}" type="presParOf" srcId="{A8B8D299-EC1F-495A-89EA-E846AB516D77}" destId="{0FCC716D-0CFD-4891-83D3-91A788D0B251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F2CC10E-7362-4D2D-8F3E-419581E42DC7}" type="doc">
      <dgm:prSet loTypeId="urn:microsoft.com/office/officeart/2005/8/layout/chevron2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7FC4B9-79E7-4BEE-8A3B-87F5B4991641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</a:rPr>
            <a:t>Passaggio da sviluppi waterfall a sviluppi prototipali iterati più simili all’Agile specialmente su progetti 3-9 mesi </a:t>
          </a:r>
          <a:endParaRPr lang="it-IT" dirty="0">
            <a:solidFill>
              <a:srgbClr val="0B337B"/>
            </a:solidFill>
          </a:endParaRPr>
        </a:p>
      </dgm:t>
    </dgm:pt>
    <dgm:pt modelId="{6F3EDD8E-6CE6-43BF-92C6-4D75C17AA38D}" type="parTrans" cxnId="{6EA8D779-A231-4ABC-A6EB-85A96334B55B}">
      <dgm:prSet/>
      <dgm:spPr/>
      <dgm:t>
        <a:bodyPr/>
        <a:lstStyle/>
        <a:p>
          <a:endParaRPr lang="it-IT"/>
        </a:p>
      </dgm:t>
    </dgm:pt>
    <dgm:pt modelId="{48982CAC-4CC4-4006-8734-761D2B25FBC5}" type="sibTrans" cxnId="{6EA8D779-A231-4ABC-A6EB-85A96334B55B}">
      <dgm:prSet/>
      <dgm:spPr/>
      <dgm:t>
        <a:bodyPr/>
        <a:lstStyle/>
        <a:p>
          <a:endParaRPr lang="it-IT"/>
        </a:p>
      </dgm:t>
    </dgm:pt>
    <dgm:pt modelId="{91A76A2D-DAF7-4138-B0DF-805A85DD689A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</a:rPr>
            <a:t> </a:t>
          </a:r>
          <a:endParaRPr lang="it-IT" dirty="0">
            <a:solidFill>
              <a:srgbClr val="0B337B"/>
            </a:solidFill>
          </a:endParaRPr>
        </a:p>
      </dgm:t>
    </dgm:pt>
    <dgm:pt modelId="{E83DCFE0-AE58-4534-AFB6-D0899BC69F89}" type="parTrans" cxnId="{14881D35-9F6A-46CF-89BB-FEC119E48232}">
      <dgm:prSet/>
      <dgm:spPr/>
      <dgm:t>
        <a:bodyPr/>
        <a:lstStyle/>
        <a:p>
          <a:endParaRPr lang="it-IT"/>
        </a:p>
      </dgm:t>
    </dgm:pt>
    <dgm:pt modelId="{5650D47F-6D86-4E3F-A9CC-F67430AB8B58}" type="sibTrans" cxnId="{14881D35-9F6A-46CF-89BB-FEC119E48232}">
      <dgm:prSet/>
      <dgm:spPr/>
      <dgm:t>
        <a:bodyPr/>
        <a:lstStyle/>
        <a:p>
          <a:endParaRPr lang="it-IT"/>
        </a:p>
      </dgm:t>
    </dgm:pt>
    <dgm:pt modelId="{4B21B0FA-D345-40F0-9F6C-13CDAFD110B0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</a:rPr>
            <a:t>Utilizzo di tecniche di PM che vanno dal PMI al Prince2 a XPM (extreme PM)</a:t>
          </a:r>
          <a:endParaRPr lang="it-IT" dirty="0">
            <a:solidFill>
              <a:srgbClr val="0B337B"/>
            </a:solidFill>
          </a:endParaRPr>
        </a:p>
      </dgm:t>
    </dgm:pt>
    <dgm:pt modelId="{C0580492-FCD5-439E-8BC4-056D4B205749}" type="parTrans" cxnId="{B54C7041-7AD1-4E1E-A83D-E66798372E7C}">
      <dgm:prSet/>
      <dgm:spPr/>
      <dgm:t>
        <a:bodyPr/>
        <a:lstStyle/>
        <a:p>
          <a:endParaRPr lang="it-IT"/>
        </a:p>
      </dgm:t>
    </dgm:pt>
    <dgm:pt modelId="{51F94430-B83B-4F82-8452-D99890BE54A9}" type="sibTrans" cxnId="{B54C7041-7AD1-4E1E-A83D-E66798372E7C}">
      <dgm:prSet/>
      <dgm:spPr/>
      <dgm:t>
        <a:bodyPr/>
        <a:lstStyle/>
        <a:p>
          <a:endParaRPr lang="it-IT"/>
        </a:p>
      </dgm:t>
    </dgm:pt>
    <dgm:pt modelId="{89D11CEA-FDB7-4AA6-A658-D061F02F681C}">
      <dgm:prSet phldrT="[Testo]"/>
      <dgm:spPr/>
      <dgm:t>
        <a:bodyPr/>
        <a:lstStyle/>
        <a:p>
          <a:endParaRPr lang="it-IT" dirty="0">
            <a:solidFill>
              <a:srgbClr val="0B337B"/>
            </a:solidFill>
          </a:endParaRPr>
        </a:p>
      </dgm:t>
    </dgm:pt>
    <dgm:pt modelId="{FF0378FB-B748-44C6-BA35-C473B62B5969}" type="parTrans" cxnId="{6091B24B-CECD-4A35-BA95-0DB5A18EDAF1}">
      <dgm:prSet/>
      <dgm:spPr/>
      <dgm:t>
        <a:bodyPr/>
        <a:lstStyle/>
        <a:p>
          <a:endParaRPr lang="it-IT"/>
        </a:p>
      </dgm:t>
    </dgm:pt>
    <dgm:pt modelId="{ABFF7522-F9E8-4861-B7A0-96C30EDDDC1A}" type="sibTrans" cxnId="{6091B24B-CECD-4A35-BA95-0DB5A18EDAF1}">
      <dgm:prSet/>
      <dgm:spPr/>
      <dgm:t>
        <a:bodyPr/>
        <a:lstStyle/>
        <a:p>
          <a:endParaRPr lang="it-IT"/>
        </a:p>
      </dgm:t>
    </dgm:pt>
    <dgm:pt modelId="{2D8E7D3A-908F-47B4-952B-E2C7D61914F5}" type="pres">
      <dgm:prSet presAssocID="{2F2CC10E-7362-4D2D-8F3E-419581E42D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562F43C-10E6-46A7-876C-7EBBE65CB66D}" type="pres">
      <dgm:prSet presAssocID="{89D11CEA-FDB7-4AA6-A658-D061F02F681C}" presName="composite" presStyleCnt="0"/>
      <dgm:spPr/>
    </dgm:pt>
    <dgm:pt modelId="{C94F2414-7A97-4DBE-AC15-8BA4CE2012E1}" type="pres">
      <dgm:prSet presAssocID="{89D11CEA-FDB7-4AA6-A658-D061F02F681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1F8A36-38DE-42AB-AA72-981CA1A9F3BA}" type="pres">
      <dgm:prSet presAssocID="{89D11CEA-FDB7-4AA6-A658-D061F02F681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9AE18B-9D37-41C4-80B1-531A53755868}" type="pres">
      <dgm:prSet presAssocID="{ABFF7522-F9E8-4861-B7A0-96C30EDDDC1A}" presName="sp" presStyleCnt="0"/>
      <dgm:spPr/>
    </dgm:pt>
    <dgm:pt modelId="{FD83F3CB-81A7-4FF5-B195-16DCE885D8F3}" type="pres">
      <dgm:prSet presAssocID="{91A76A2D-DAF7-4138-B0DF-805A85DD689A}" presName="composite" presStyleCnt="0"/>
      <dgm:spPr/>
    </dgm:pt>
    <dgm:pt modelId="{53BA2BC9-FA95-4C88-BB7C-685D5CDE1B5A}" type="pres">
      <dgm:prSet presAssocID="{91A76A2D-DAF7-4138-B0DF-805A85DD689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4C9867-FCB9-4ED5-81BD-EBC000DEAE4C}" type="pres">
      <dgm:prSet presAssocID="{91A76A2D-DAF7-4138-B0DF-805A85DD689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091B24B-CECD-4A35-BA95-0DB5A18EDAF1}" srcId="{2F2CC10E-7362-4D2D-8F3E-419581E42DC7}" destId="{89D11CEA-FDB7-4AA6-A658-D061F02F681C}" srcOrd="0" destOrd="0" parTransId="{FF0378FB-B748-44C6-BA35-C473B62B5969}" sibTransId="{ABFF7522-F9E8-4861-B7A0-96C30EDDDC1A}"/>
    <dgm:cxn modelId="{4C7E5D80-75C6-472E-AD77-03B74ED9DC2C}" type="presOf" srcId="{2F2CC10E-7362-4D2D-8F3E-419581E42DC7}" destId="{2D8E7D3A-908F-47B4-952B-E2C7D61914F5}" srcOrd="0" destOrd="0" presId="urn:microsoft.com/office/officeart/2005/8/layout/chevron2"/>
    <dgm:cxn modelId="{43D13D5A-8004-4E41-8DD4-6B652AD5BB78}" type="presOf" srcId="{89D11CEA-FDB7-4AA6-A658-D061F02F681C}" destId="{C94F2414-7A97-4DBE-AC15-8BA4CE2012E1}" srcOrd="0" destOrd="0" presId="urn:microsoft.com/office/officeart/2005/8/layout/chevron2"/>
    <dgm:cxn modelId="{27EAF864-31E0-4991-9D6A-80756ECD2559}" type="presOf" srcId="{4B21B0FA-D345-40F0-9F6C-13CDAFD110B0}" destId="{704C9867-FCB9-4ED5-81BD-EBC000DEAE4C}" srcOrd="0" destOrd="0" presId="urn:microsoft.com/office/officeart/2005/8/layout/chevron2"/>
    <dgm:cxn modelId="{1FBD7CE3-5850-4C07-8C07-64F699583939}" type="presOf" srcId="{91A76A2D-DAF7-4138-B0DF-805A85DD689A}" destId="{53BA2BC9-FA95-4C88-BB7C-685D5CDE1B5A}" srcOrd="0" destOrd="0" presId="urn:microsoft.com/office/officeart/2005/8/layout/chevron2"/>
    <dgm:cxn modelId="{048BA527-13D2-469C-B70D-AFD9C0A3E478}" type="presOf" srcId="{C67FC4B9-79E7-4BEE-8A3B-87F5B4991641}" destId="{AA1F8A36-38DE-42AB-AA72-981CA1A9F3BA}" srcOrd="0" destOrd="0" presId="urn:microsoft.com/office/officeart/2005/8/layout/chevron2"/>
    <dgm:cxn modelId="{B54C7041-7AD1-4E1E-A83D-E66798372E7C}" srcId="{91A76A2D-DAF7-4138-B0DF-805A85DD689A}" destId="{4B21B0FA-D345-40F0-9F6C-13CDAFD110B0}" srcOrd="0" destOrd="0" parTransId="{C0580492-FCD5-439E-8BC4-056D4B205749}" sibTransId="{51F94430-B83B-4F82-8452-D99890BE54A9}"/>
    <dgm:cxn modelId="{14881D35-9F6A-46CF-89BB-FEC119E48232}" srcId="{2F2CC10E-7362-4D2D-8F3E-419581E42DC7}" destId="{91A76A2D-DAF7-4138-B0DF-805A85DD689A}" srcOrd="1" destOrd="0" parTransId="{E83DCFE0-AE58-4534-AFB6-D0899BC69F89}" sibTransId="{5650D47F-6D86-4E3F-A9CC-F67430AB8B58}"/>
    <dgm:cxn modelId="{6EA8D779-A231-4ABC-A6EB-85A96334B55B}" srcId="{89D11CEA-FDB7-4AA6-A658-D061F02F681C}" destId="{C67FC4B9-79E7-4BEE-8A3B-87F5B4991641}" srcOrd="0" destOrd="0" parTransId="{6F3EDD8E-6CE6-43BF-92C6-4D75C17AA38D}" sibTransId="{48982CAC-4CC4-4006-8734-761D2B25FBC5}"/>
    <dgm:cxn modelId="{DAC5D9CB-CBDD-4D58-BA22-792CE572B6D0}" type="presParOf" srcId="{2D8E7D3A-908F-47B4-952B-E2C7D61914F5}" destId="{8562F43C-10E6-46A7-876C-7EBBE65CB66D}" srcOrd="0" destOrd="0" presId="urn:microsoft.com/office/officeart/2005/8/layout/chevron2"/>
    <dgm:cxn modelId="{6C66BC7C-E701-43DE-94D5-F7ACA02688AC}" type="presParOf" srcId="{8562F43C-10E6-46A7-876C-7EBBE65CB66D}" destId="{C94F2414-7A97-4DBE-AC15-8BA4CE2012E1}" srcOrd="0" destOrd="0" presId="urn:microsoft.com/office/officeart/2005/8/layout/chevron2"/>
    <dgm:cxn modelId="{2A68EF43-FAC5-4CEC-A527-28BACA7AA821}" type="presParOf" srcId="{8562F43C-10E6-46A7-876C-7EBBE65CB66D}" destId="{AA1F8A36-38DE-42AB-AA72-981CA1A9F3BA}" srcOrd="1" destOrd="0" presId="urn:microsoft.com/office/officeart/2005/8/layout/chevron2"/>
    <dgm:cxn modelId="{58B9C01A-ABEA-4544-8983-E51B94666BD8}" type="presParOf" srcId="{2D8E7D3A-908F-47B4-952B-E2C7D61914F5}" destId="{A69AE18B-9D37-41C4-80B1-531A53755868}" srcOrd="1" destOrd="0" presId="urn:microsoft.com/office/officeart/2005/8/layout/chevron2"/>
    <dgm:cxn modelId="{5EE79BA6-69C3-43B7-8D07-CF91951608E6}" type="presParOf" srcId="{2D8E7D3A-908F-47B4-952B-E2C7D61914F5}" destId="{FD83F3CB-81A7-4FF5-B195-16DCE885D8F3}" srcOrd="2" destOrd="0" presId="urn:microsoft.com/office/officeart/2005/8/layout/chevron2"/>
    <dgm:cxn modelId="{B0B0F417-AB10-4372-B784-D1129203780E}" type="presParOf" srcId="{FD83F3CB-81A7-4FF5-B195-16DCE885D8F3}" destId="{53BA2BC9-FA95-4C88-BB7C-685D5CDE1B5A}" srcOrd="0" destOrd="0" presId="urn:microsoft.com/office/officeart/2005/8/layout/chevron2"/>
    <dgm:cxn modelId="{FA3B75BA-C222-4ACC-8A04-6E8B646521FF}" type="presParOf" srcId="{FD83F3CB-81A7-4FF5-B195-16DCE885D8F3}" destId="{704C9867-FCB9-4ED5-81BD-EBC000DEAE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51F405-3560-424A-BE9A-E4B415D20ECF}" type="doc">
      <dgm:prSet loTypeId="urn:microsoft.com/office/officeart/2005/8/layout/vList5" loCatId="list" qsTypeId="urn:microsoft.com/office/officeart/2005/8/quickstyle/3d6" qsCatId="3D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433BEAFC-0C59-4AEF-B88A-6BC02478F7F6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  <a:latin typeface="+mj-lt"/>
            </a:rPr>
            <a:t>Datamart</a:t>
          </a:r>
          <a:endParaRPr lang="it-IT" dirty="0">
            <a:solidFill>
              <a:srgbClr val="0B337B"/>
            </a:solidFill>
            <a:latin typeface="+mj-lt"/>
          </a:endParaRPr>
        </a:p>
      </dgm:t>
    </dgm:pt>
    <dgm:pt modelId="{DC4AEF02-C530-4D69-BDDF-68D717841D46}" type="parTrans" cxnId="{E01BF95B-4429-40D8-8E19-59CE68887CF1}">
      <dgm:prSet/>
      <dgm:spPr/>
      <dgm:t>
        <a:bodyPr/>
        <a:lstStyle/>
        <a:p>
          <a:endParaRPr lang="it-IT"/>
        </a:p>
      </dgm:t>
    </dgm:pt>
    <dgm:pt modelId="{39FF0E1D-2C53-4502-81AD-169A2618E055}" type="sibTrans" cxnId="{E01BF95B-4429-40D8-8E19-59CE68887CF1}">
      <dgm:prSet/>
      <dgm:spPr/>
      <dgm:t>
        <a:bodyPr/>
        <a:lstStyle/>
        <a:p>
          <a:endParaRPr lang="it-IT"/>
        </a:p>
      </dgm:t>
    </dgm:pt>
    <dgm:pt modelId="{E2CAECBE-7F5D-43D0-96F6-814A6A2C5909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  <a:latin typeface="+mj-lt"/>
            </a:rPr>
            <a:t>Data Warehouse</a:t>
          </a:r>
          <a:endParaRPr lang="it-IT" dirty="0">
            <a:solidFill>
              <a:srgbClr val="0B337B"/>
            </a:solidFill>
            <a:latin typeface="+mj-lt"/>
          </a:endParaRPr>
        </a:p>
      </dgm:t>
    </dgm:pt>
    <dgm:pt modelId="{D8AEF259-A658-4FF6-ABF3-616BDBCA5F5C}" type="parTrans" cxnId="{98842143-EB95-4C96-8C39-09D1B2ABFEBE}">
      <dgm:prSet/>
      <dgm:spPr/>
      <dgm:t>
        <a:bodyPr/>
        <a:lstStyle/>
        <a:p>
          <a:endParaRPr lang="it-IT"/>
        </a:p>
      </dgm:t>
    </dgm:pt>
    <dgm:pt modelId="{63C2A28F-E761-4C20-ACED-184D0582CD8E}" type="sibTrans" cxnId="{98842143-EB95-4C96-8C39-09D1B2ABFEBE}">
      <dgm:prSet/>
      <dgm:spPr/>
      <dgm:t>
        <a:bodyPr/>
        <a:lstStyle/>
        <a:p>
          <a:endParaRPr lang="it-IT"/>
        </a:p>
      </dgm:t>
    </dgm:pt>
    <dgm:pt modelId="{EB0A18C0-BAAA-476F-AB78-BD965DB95077}">
      <dgm:prSet phldrT="[Testo]"/>
      <dgm:spPr/>
      <dgm:t>
        <a:bodyPr/>
        <a:lstStyle/>
        <a:p>
          <a:r>
            <a:rPr lang="it-IT" dirty="0" smtClean="0">
              <a:solidFill>
                <a:srgbClr val="0B337B"/>
              </a:solidFill>
              <a:latin typeface="+mj-lt"/>
            </a:rPr>
            <a:t>Cruscotti / supporto alle decisioni</a:t>
          </a:r>
          <a:endParaRPr lang="it-IT" dirty="0">
            <a:solidFill>
              <a:srgbClr val="0B337B"/>
            </a:solidFill>
            <a:latin typeface="+mj-lt"/>
          </a:endParaRPr>
        </a:p>
      </dgm:t>
    </dgm:pt>
    <dgm:pt modelId="{014779EF-C488-4ECC-8333-EDD8D97F4E07}" type="sibTrans" cxnId="{8C9B28A8-4FC7-4113-A543-DDD2B1304659}">
      <dgm:prSet/>
      <dgm:spPr/>
      <dgm:t>
        <a:bodyPr/>
        <a:lstStyle/>
        <a:p>
          <a:endParaRPr lang="it-IT"/>
        </a:p>
      </dgm:t>
    </dgm:pt>
    <dgm:pt modelId="{0FF0A65C-3384-4905-ADB2-FABD5A6FD456}" type="parTrans" cxnId="{8C9B28A8-4FC7-4113-A543-DDD2B1304659}">
      <dgm:prSet/>
      <dgm:spPr/>
      <dgm:t>
        <a:bodyPr/>
        <a:lstStyle/>
        <a:p>
          <a:endParaRPr lang="it-IT"/>
        </a:p>
      </dgm:t>
    </dgm:pt>
    <dgm:pt modelId="{5C3FAFCD-165F-4421-95D2-E57F2FF48934}" type="pres">
      <dgm:prSet presAssocID="{3C51F405-3560-424A-BE9A-E4B415D20E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38F2D97-5380-4FB0-8413-61AE3B01FF43}" type="pres">
      <dgm:prSet presAssocID="{EB0A18C0-BAAA-476F-AB78-BD965DB95077}" presName="linNode" presStyleCnt="0"/>
      <dgm:spPr/>
      <dgm:t>
        <a:bodyPr/>
        <a:lstStyle/>
        <a:p>
          <a:endParaRPr lang="it-IT"/>
        </a:p>
      </dgm:t>
    </dgm:pt>
    <dgm:pt modelId="{8ED52B82-FA2A-4374-82BF-7E6AED6C301D}" type="pres">
      <dgm:prSet presAssocID="{EB0A18C0-BAAA-476F-AB78-BD965DB950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A5F219-528C-4F5B-8B88-B220830A9B8F}" type="pres">
      <dgm:prSet presAssocID="{014779EF-C488-4ECC-8333-EDD8D97F4E07}" presName="sp" presStyleCnt="0"/>
      <dgm:spPr/>
      <dgm:t>
        <a:bodyPr/>
        <a:lstStyle/>
        <a:p>
          <a:endParaRPr lang="it-IT"/>
        </a:p>
      </dgm:t>
    </dgm:pt>
    <dgm:pt modelId="{A52B784F-0D8D-46E7-8845-082E89C9C4C1}" type="pres">
      <dgm:prSet presAssocID="{433BEAFC-0C59-4AEF-B88A-6BC02478F7F6}" presName="linNode" presStyleCnt="0"/>
      <dgm:spPr/>
      <dgm:t>
        <a:bodyPr/>
        <a:lstStyle/>
        <a:p>
          <a:endParaRPr lang="it-IT"/>
        </a:p>
      </dgm:t>
    </dgm:pt>
    <dgm:pt modelId="{A03E8215-AF3F-4058-AFA1-D1795CB35928}" type="pres">
      <dgm:prSet presAssocID="{433BEAFC-0C59-4AEF-B88A-6BC02478F7F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D8667D-B461-4869-B859-7ED2F9E29CEA}" type="pres">
      <dgm:prSet presAssocID="{39FF0E1D-2C53-4502-81AD-169A2618E055}" presName="sp" presStyleCnt="0"/>
      <dgm:spPr/>
      <dgm:t>
        <a:bodyPr/>
        <a:lstStyle/>
        <a:p>
          <a:endParaRPr lang="it-IT"/>
        </a:p>
      </dgm:t>
    </dgm:pt>
    <dgm:pt modelId="{70A76D52-21C1-47E8-838F-1287103890E0}" type="pres">
      <dgm:prSet presAssocID="{E2CAECBE-7F5D-43D0-96F6-814A6A2C5909}" presName="linNode" presStyleCnt="0"/>
      <dgm:spPr/>
      <dgm:t>
        <a:bodyPr/>
        <a:lstStyle/>
        <a:p>
          <a:endParaRPr lang="it-IT"/>
        </a:p>
      </dgm:t>
    </dgm:pt>
    <dgm:pt modelId="{1AEA1364-A29E-43BF-ADDD-3D238E38202C}" type="pres">
      <dgm:prSet presAssocID="{E2CAECBE-7F5D-43D0-96F6-814A6A2C59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9B28A8-4FC7-4113-A543-DDD2B1304659}" srcId="{3C51F405-3560-424A-BE9A-E4B415D20ECF}" destId="{EB0A18C0-BAAA-476F-AB78-BD965DB95077}" srcOrd="0" destOrd="0" parTransId="{0FF0A65C-3384-4905-ADB2-FABD5A6FD456}" sibTransId="{014779EF-C488-4ECC-8333-EDD8D97F4E07}"/>
    <dgm:cxn modelId="{98842143-EB95-4C96-8C39-09D1B2ABFEBE}" srcId="{3C51F405-3560-424A-BE9A-E4B415D20ECF}" destId="{E2CAECBE-7F5D-43D0-96F6-814A6A2C5909}" srcOrd="2" destOrd="0" parTransId="{D8AEF259-A658-4FF6-ABF3-616BDBCA5F5C}" sibTransId="{63C2A28F-E761-4C20-ACED-184D0582CD8E}"/>
    <dgm:cxn modelId="{CFDFDAC8-26BE-4583-8C4C-7EADFD7B0055}" type="presOf" srcId="{E2CAECBE-7F5D-43D0-96F6-814A6A2C5909}" destId="{1AEA1364-A29E-43BF-ADDD-3D238E38202C}" srcOrd="0" destOrd="0" presId="urn:microsoft.com/office/officeart/2005/8/layout/vList5"/>
    <dgm:cxn modelId="{28356F99-A8AD-43EE-85CE-12C729E30518}" type="presOf" srcId="{EB0A18C0-BAAA-476F-AB78-BD965DB95077}" destId="{8ED52B82-FA2A-4374-82BF-7E6AED6C301D}" srcOrd="0" destOrd="0" presId="urn:microsoft.com/office/officeart/2005/8/layout/vList5"/>
    <dgm:cxn modelId="{612A586B-4ADD-499D-A817-A5D3BBACBB14}" type="presOf" srcId="{433BEAFC-0C59-4AEF-B88A-6BC02478F7F6}" destId="{A03E8215-AF3F-4058-AFA1-D1795CB35928}" srcOrd="0" destOrd="0" presId="urn:microsoft.com/office/officeart/2005/8/layout/vList5"/>
    <dgm:cxn modelId="{63BD51DA-C238-4227-A883-8557D44A59E0}" type="presOf" srcId="{3C51F405-3560-424A-BE9A-E4B415D20ECF}" destId="{5C3FAFCD-165F-4421-95D2-E57F2FF48934}" srcOrd="0" destOrd="0" presId="urn:microsoft.com/office/officeart/2005/8/layout/vList5"/>
    <dgm:cxn modelId="{E01BF95B-4429-40D8-8E19-59CE68887CF1}" srcId="{3C51F405-3560-424A-BE9A-E4B415D20ECF}" destId="{433BEAFC-0C59-4AEF-B88A-6BC02478F7F6}" srcOrd="1" destOrd="0" parTransId="{DC4AEF02-C530-4D69-BDDF-68D717841D46}" sibTransId="{39FF0E1D-2C53-4502-81AD-169A2618E055}"/>
    <dgm:cxn modelId="{59D36BC4-D5B8-4EC5-AC06-3EBD23354442}" type="presParOf" srcId="{5C3FAFCD-165F-4421-95D2-E57F2FF48934}" destId="{138F2D97-5380-4FB0-8413-61AE3B01FF43}" srcOrd="0" destOrd="0" presId="urn:microsoft.com/office/officeart/2005/8/layout/vList5"/>
    <dgm:cxn modelId="{CD1D6CB8-9B2D-4583-BFD6-F76291EDE4D2}" type="presParOf" srcId="{138F2D97-5380-4FB0-8413-61AE3B01FF43}" destId="{8ED52B82-FA2A-4374-82BF-7E6AED6C301D}" srcOrd="0" destOrd="0" presId="urn:microsoft.com/office/officeart/2005/8/layout/vList5"/>
    <dgm:cxn modelId="{7058BE9F-346E-4F4F-96C4-5421007A2AE5}" type="presParOf" srcId="{5C3FAFCD-165F-4421-95D2-E57F2FF48934}" destId="{22A5F219-528C-4F5B-8B88-B220830A9B8F}" srcOrd="1" destOrd="0" presId="urn:microsoft.com/office/officeart/2005/8/layout/vList5"/>
    <dgm:cxn modelId="{2A1EA046-CFE4-48E7-8A80-A70F27332A99}" type="presParOf" srcId="{5C3FAFCD-165F-4421-95D2-E57F2FF48934}" destId="{A52B784F-0D8D-46E7-8845-082E89C9C4C1}" srcOrd="2" destOrd="0" presId="urn:microsoft.com/office/officeart/2005/8/layout/vList5"/>
    <dgm:cxn modelId="{49768909-C331-49BA-8B89-FB619CF764D6}" type="presParOf" srcId="{A52B784F-0D8D-46E7-8845-082E89C9C4C1}" destId="{A03E8215-AF3F-4058-AFA1-D1795CB35928}" srcOrd="0" destOrd="0" presId="urn:microsoft.com/office/officeart/2005/8/layout/vList5"/>
    <dgm:cxn modelId="{C725F4B0-5E76-4132-A8D6-046E5E6F578E}" type="presParOf" srcId="{5C3FAFCD-165F-4421-95D2-E57F2FF48934}" destId="{18D8667D-B461-4869-B859-7ED2F9E29CEA}" srcOrd="3" destOrd="0" presId="urn:microsoft.com/office/officeart/2005/8/layout/vList5"/>
    <dgm:cxn modelId="{3C40C99C-7144-44A5-AB94-BF4D6A73F18D}" type="presParOf" srcId="{5C3FAFCD-165F-4421-95D2-E57F2FF48934}" destId="{70A76D52-21C1-47E8-838F-1287103890E0}" srcOrd="4" destOrd="0" presId="urn:microsoft.com/office/officeart/2005/8/layout/vList5"/>
    <dgm:cxn modelId="{22E0022E-878D-4442-8D86-A80489FBD630}" type="presParOf" srcId="{70A76D52-21C1-47E8-838F-1287103890E0}" destId="{1AEA1364-A29E-43BF-ADDD-3D238E3820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51F405-3560-424A-BE9A-E4B415D20ECF}" type="doc">
      <dgm:prSet loTypeId="urn:microsoft.com/office/officeart/2005/8/layout/vList5" loCatId="list" qsTypeId="urn:microsoft.com/office/officeart/2005/8/quickstyle/3d6" qsCatId="3D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F58F12D4-ED45-4F5C-897C-1270612DE039}">
      <dgm:prSet phldrT="[Tes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336699"/>
        </a:solidFill>
      </dgm:spPr>
      <dgm:t>
        <a:bodyPr/>
        <a:lstStyle/>
        <a:p>
          <a:r>
            <a:rPr lang="it-IT" dirty="0" smtClean="0">
              <a:latin typeface="+mj-lt"/>
            </a:rPr>
            <a:t>Sistemi gestionali</a:t>
          </a:r>
          <a:endParaRPr lang="it-IT" dirty="0">
            <a:latin typeface="+mj-lt"/>
          </a:endParaRPr>
        </a:p>
      </dgm:t>
    </dgm:pt>
    <dgm:pt modelId="{B4E22A4A-CD87-4E36-B523-80A27E0B8E38}" type="parTrans" cxnId="{AFB8A105-40F7-4D7F-9D01-720C4C4DDCB9}">
      <dgm:prSet/>
      <dgm:spPr/>
      <dgm:t>
        <a:bodyPr/>
        <a:lstStyle/>
        <a:p>
          <a:endParaRPr lang="it-IT"/>
        </a:p>
      </dgm:t>
    </dgm:pt>
    <dgm:pt modelId="{050AF4B8-FC94-4655-AB9E-135DA0762EA5}" type="sibTrans" cxnId="{AFB8A105-40F7-4D7F-9D01-720C4C4DDCB9}">
      <dgm:prSet/>
      <dgm:spPr/>
      <dgm:t>
        <a:bodyPr/>
        <a:lstStyle/>
        <a:p>
          <a:endParaRPr lang="it-IT"/>
        </a:p>
      </dgm:t>
    </dgm:pt>
    <dgm:pt modelId="{5C3FAFCD-165F-4421-95D2-E57F2FF48934}" type="pres">
      <dgm:prSet presAssocID="{3C51F405-3560-424A-BE9A-E4B415D20E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02C19F-C93D-4285-A116-FDC061A91AC0}" type="pres">
      <dgm:prSet presAssocID="{F58F12D4-ED45-4F5C-897C-1270612DE039}" presName="linNode" presStyleCnt="0"/>
      <dgm:spPr/>
      <dgm:t>
        <a:bodyPr/>
        <a:lstStyle/>
        <a:p>
          <a:endParaRPr lang="it-IT"/>
        </a:p>
      </dgm:t>
    </dgm:pt>
    <dgm:pt modelId="{EDCBD93C-DB7C-4054-B426-04BFC6A93B5F}" type="pres">
      <dgm:prSet presAssocID="{F58F12D4-ED45-4F5C-897C-1270612DE03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5F87A4B-7FB3-4EA6-AE36-89564FD84F6E}" type="presOf" srcId="{F58F12D4-ED45-4F5C-897C-1270612DE039}" destId="{EDCBD93C-DB7C-4054-B426-04BFC6A93B5F}" srcOrd="0" destOrd="0" presId="urn:microsoft.com/office/officeart/2005/8/layout/vList5"/>
    <dgm:cxn modelId="{54A48AF1-8D50-4D1E-A007-341CD90D0E96}" type="presOf" srcId="{3C51F405-3560-424A-BE9A-E4B415D20ECF}" destId="{5C3FAFCD-165F-4421-95D2-E57F2FF48934}" srcOrd="0" destOrd="0" presId="urn:microsoft.com/office/officeart/2005/8/layout/vList5"/>
    <dgm:cxn modelId="{AFB8A105-40F7-4D7F-9D01-720C4C4DDCB9}" srcId="{3C51F405-3560-424A-BE9A-E4B415D20ECF}" destId="{F58F12D4-ED45-4F5C-897C-1270612DE039}" srcOrd="0" destOrd="0" parTransId="{B4E22A4A-CD87-4E36-B523-80A27E0B8E38}" sibTransId="{050AF4B8-FC94-4655-AB9E-135DA0762EA5}"/>
    <dgm:cxn modelId="{0EE08457-44C4-485F-9121-19CE047D9312}" type="presParOf" srcId="{5C3FAFCD-165F-4421-95D2-E57F2FF48934}" destId="{4F02C19F-C93D-4285-A116-FDC061A91AC0}" srcOrd="0" destOrd="0" presId="urn:microsoft.com/office/officeart/2005/8/layout/vList5"/>
    <dgm:cxn modelId="{12F7E8D8-BD12-40D1-A2E8-6B0937AB86E8}" type="presParOf" srcId="{4F02C19F-C93D-4285-A116-FDC061A91AC0}" destId="{EDCBD93C-DB7C-4054-B426-04BFC6A93B5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>
        <a:solidFill>
          <a:srgbClr val="FF6600"/>
        </a:solidFill>
      </dgm:spPr>
      <dgm:t>
        <a:bodyPr/>
        <a:lstStyle/>
        <a:p>
          <a:pPr algn="ctr"/>
          <a:r>
            <a:rPr lang="it-IT" sz="1600" dirty="0" smtClean="0">
              <a:solidFill>
                <a:srgbClr val="0B337B"/>
              </a:solidFill>
            </a:rPr>
            <a:t>Ministero Economia e Finanze</a:t>
          </a:r>
          <a:endParaRPr lang="it-IT" sz="1600" dirty="0">
            <a:solidFill>
              <a:srgbClr val="0B337B"/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AA60EC62-44D2-42D2-8194-E15C6928AD92}">
      <dgm:prSet phldrT="[Testo]" custT="1"/>
      <dgm:spPr/>
      <dgm:t>
        <a:bodyPr/>
        <a:lstStyle/>
        <a:p>
          <a:pPr algn="ctr"/>
          <a:r>
            <a:rPr lang="it-IT" sz="1600" dirty="0" smtClean="0"/>
            <a:t>Corte dei Conti</a:t>
          </a:r>
          <a:endParaRPr lang="it-IT" sz="1600" dirty="0"/>
        </a:p>
      </dgm:t>
    </dgm:pt>
    <dgm:pt modelId="{5FFD008C-E3CB-46BC-A7F4-561015DA6965}" type="parTrans" cxnId="{9052FA4C-5C42-42A6-853D-48DEC2F10CF7}">
      <dgm:prSet/>
      <dgm:spPr/>
      <dgm:t>
        <a:bodyPr/>
        <a:lstStyle/>
        <a:p>
          <a:endParaRPr lang="it-IT"/>
        </a:p>
      </dgm:t>
    </dgm:pt>
    <dgm:pt modelId="{7182C7A7-49A7-4AAC-AC61-600526288B81}" type="sibTrans" cxnId="{9052FA4C-5C42-42A6-853D-48DEC2F10CF7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2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</dgm:pt>
    <dgm:pt modelId="{4F2EBEF8-1B0C-4266-9566-41BA61DF34C0}" type="pres">
      <dgm:prSet presAssocID="{AA60EC62-44D2-42D2-8194-E15C6928AD92}" presName="parentText" presStyleLbl="node1" presStyleIdx="1" presStyleCnt="2" custLinFactY="7366" custLinFactNeighborX="-47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A74BFF1-F1C7-496A-8666-7738B31A15B4}" type="presOf" srcId="{AA60EC62-44D2-42D2-8194-E15C6928AD92}" destId="{4F2EBEF8-1B0C-4266-9566-41BA61DF34C0}" srcOrd="0" destOrd="0" presId="urn:microsoft.com/office/officeart/2005/8/layout/vList2"/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11DDCD6D-80ED-444B-939A-C60B6E10B4CD}" type="presOf" srcId="{9264C5F9-8DE7-4F12-BCEA-A77701E79A1C}" destId="{067BDFD0-314C-4AF6-8ED7-0F8F7F1092EF}" srcOrd="0" destOrd="0" presId="urn:microsoft.com/office/officeart/2005/8/layout/vList2"/>
    <dgm:cxn modelId="{9052FA4C-5C42-42A6-853D-48DEC2F10CF7}" srcId="{9264C5F9-8DE7-4F12-BCEA-A77701E79A1C}" destId="{AA60EC62-44D2-42D2-8194-E15C6928AD92}" srcOrd="1" destOrd="0" parTransId="{5FFD008C-E3CB-46BC-A7F4-561015DA6965}" sibTransId="{7182C7A7-49A7-4AAC-AC61-600526288B81}"/>
    <dgm:cxn modelId="{00356729-006B-4DDA-875B-B580C85D8B40}" type="presOf" srcId="{7C327D5E-9A6B-4165-A25A-E839104CEA97}" destId="{F415EFA8-FDD8-4797-AADA-365155ED91B2}" srcOrd="0" destOrd="0" presId="urn:microsoft.com/office/officeart/2005/8/layout/vList2"/>
    <dgm:cxn modelId="{D676FEF9-E05C-4C53-B8AC-B29FDBDFEBDA}" type="presParOf" srcId="{067BDFD0-314C-4AF6-8ED7-0F8F7F1092EF}" destId="{F415EFA8-FDD8-4797-AADA-365155ED91B2}" srcOrd="0" destOrd="0" presId="urn:microsoft.com/office/officeart/2005/8/layout/vList2"/>
    <dgm:cxn modelId="{7AABEFD7-ECEE-49C8-A6D6-E9EFCF24C1AE}" type="presParOf" srcId="{067BDFD0-314C-4AF6-8ED7-0F8F7F1092EF}" destId="{FD289D3D-B4BF-42A7-97A3-ABE00B6B481C}" srcOrd="1" destOrd="0" presId="urn:microsoft.com/office/officeart/2005/8/layout/vList2"/>
    <dgm:cxn modelId="{277C358C-22EC-422C-AEF7-3657470F85FA}" type="presParOf" srcId="{067BDFD0-314C-4AF6-8ED7-0F8F7F1092EF}" destId="{4F2EBEF8-1B0C-4266-9566-41BA61DF34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A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CD25E418-ED37-43BB-91F9-62FF731DBE8C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B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13384E48-31C0-4718-9EA1-408E4A71529E}" type="parTrans" cxnId="{EB14640B-6799-4316-8445-18132578894F}">
      <dgm:prSet/>
      <dgm:spPr/>
      <dgm:t>
        <a:bodyPr/>
        <a:lstStyle/>
        <a:p>
          <a:endParaRPr lang="it-IT"/>
        </a:p>
      </dgm:t>
    </dgm:pt>
    <dgm:pt modelId="{87ECC25A-7987-44EA-BB32-71AEC00B68DD}" type="sibTrans" cxnId="{EB14640B-6799-4316-8445-18132578894F}">
      <dgm:prSet/>
      <dgm:spPr/>
      <dgm:t>
        <a:bodyPr/>
        <a:lstStyle/>
        <a:p>
          <a:endParaRPr lang="it-IT"/>
        </a:p>
      </dgm:t>
    </dgm:pt>
    <dgm:pt modelId="{3726CC4B-06A5-49D1-9891-BF5F13E68FFE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C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A8565EC5-A81E-43D4-9BBD-FEF0C0F00C3F}" type="parTrans" cxnId="{F95F3B92-F7AE-40D6-A2BB-44041669CA07}">
      <dgm:prSet/>
      <dgm:spPr/>
      <dgm:t>
        <a:bodyPr/>
        <a:lstStyle/>
        <a:p>
          <a:endParaRPr lang="it-IT"/>
        </a:p>
      </dgm:t>
    </dgm:pt>
    <dgm:pt modelId="{D3188EC1-2411-479D-AFE7-03EB473DDDFC}" type="sibTrans" cxnId="{F95F3B92-F7AE-40D6-A2BB-44041669CA07}">
      <dgm:prSet/>
      <dgm:spPr/>
      <dgm:t>
        <a:bodyPr/>
        <a:lstStyle/>
        <a:p>
          <a:endParaRPr lang="it-IT"/>
        </a:p>
      </dgm:t>
    </dgm:pt>
    <dgm:pt modelId="{3DCA7576-C274-4493-B8AB-41F59E43AE2D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...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B28E5883-D0F2-41F8-821B-9C71E84F72BD}" type="parTrans" cxnId="{F9B2425C-7D38-40B5-BC55-C4AADF69989F}">
      <dgm:prSet/>
      <dgm:spPr/>
      <dgm:t>
        <a:bodyPr/>
        <a:lstStyle/>
        <a:p>
          <a:endParaRPr lang="it-IT"/>
        </a:p>
      </dgm:t>
    </dgm:pt>
    <dgm:pt modelId="{8419A2EB-41F1-4362-B77D-32A12E911192}" type="sibTrans" cxnId="{F9B2425C-7D38-40B5-BC55-C4AADF69989F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4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  <dgm:t>
        <a:bodyPr/>
        <a:lstStyle/>
        <a:p>
          <a:endParaRPr lang="it-IT"/>
        </a:p>
      </dgm:t>
    </dgm:pt>
    <dgm:pt modelId="{2E68797E-5DBE-492E-997C-BC72227284E0}" type="pres">
      <dgm:prSet presAssocID="{CD25E418-ED37-43BB-91F9-62FF731DBE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835F59-39B4-44D8-9F09-4B28FE32C2EE}" type="pres">
      <dgm:prSet presAssocID="{87ECC25A-7987-44EA-BB32-71AEC00B68DD}" presName="spacer" presStyleCnt="0"/>
      <dgm:spPr/>
      <dgm:t>
        <a:bodyPr/>
        <a:lstStyle/>
        <a:p>
          <a:endParaRPr lang="it-IT"/>
        </a:p>
      </dgm:t>
    </dgm:pt>
    <dgm:pt modelId="{53702978-7938-42F2-8AD5-1F01E6FF8A99}" type="pres">
      <dgm:prSet presAssocID="{3726CC4B-06A5-49D1-9891-BF5F13E68F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17C502-F8FE-4748-A527-1789E5597401}" type="pres">
      <dgm:prSet presAssocID="{D3188EC1-2411-479D-AFE7-03EB473DDDFC}" presName="spacer" presStyleCnt="0"/>
      <dgm:spPr/>
      <dgm:t>
        <a:bodyPr/>
        <a:lstStyle/>
        <a:p>
          <a:endParaRPr lang="it-IT"/>
        </a:p>
      </dgm:t>
    </dgm:pt>
    <dgm:pt modelId="{93D49F23-0DED-4800-8FBD-7F95BF5C59AC}" type="pres">
      <dgm:prSet presAssocID="{3DCA7576-C274-4493-B8AB-41F59E43AE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EA7875E-28D2-4AE3-BFCC-19413DE1F550}" type="presOf" srcId="{9264C5F9-8DE7-4F12-BCEA-A77701E79A1C}" destId="{067BDFD0-314C-4AF6-8ED7-0F8F7F1092EF}" srcOrd="0" destOrd="0" presId="urn:microsoft.com/office/officeart/2005/8/layout/vList2"/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F95F3B92-F7AE-40D6-A2BB-44041669CA07}" srcId="{9264C5F9-8DE7-4F12-BCEA-A77701E79A1C}" destId="{3726CC4B-06A5-49D1-9891-BF5F13E68FFE}" srcOrd="2" destOrd="0" parTransId="{A8565EC5-A81E-43D4-9BBD-FEF0C0F00C3F}" sibTransId="{D3188EC1-2411-479D-AFE7-03EB473DDDFC}"/>
    <dgm:cxn modelId="{92882699-B754-488B-A194-4D0DDEDF1BA2}" type="presOf" srcId="{3DCA7576-C274-4493-B8AB-41F59E43AE2D}" destId="{93D49F23-0DED-4800-8FBD-7F95BF5C59AC}" srcOrd="0" destOrd="0" presId="urn:microsoft.com/office/officeart/2005/8/layout/vList2"/>
    <dgm:cxn modelId="{42556F24-E7D2-4C2D-86F1-5D11EE732E3A}" type="presOf" srcId="{7C327D5E-9A6B-4165-A25A-E839104CEA97}" destId="{F415EFA8-FDD8-4797-AADA-365155ED91B2}" srcOrd="0" destOrd="0" presId="urn:microsoft.com/office/officeart/2005/8/layout/vList2"/>
    <dgm:cxn modelId="{F9B2425C-7D38-40B5-BC55-C4AADF69989F}" srcId="{9264C5F9-8DE7-4F12-BCEA-A77701E79A1C}" destId="{3DCA7576-C274-4493-B8AB-41F59E43AE2D}" srcOrd="3" destOrd="0" parTransId="{B28E5883-D0F2-41F8-821B-9C71E84F72BD}" sibTransId="{8419A2EB-41F1-4362-B77D-32A12E911192}"/>
    <dgm:cxn modelId="{5A9C9927-2698-43D4-9434-085D25E1A00A}" type="presOf" srcId="{3726CC4B-06A5-49D1-9891-BF5F13E68FFE}" destId="{53702978-7938-42F2-8AD5-1F01E6FF8A99}" srcOrd="0" destOrd="0" presId="urn:microsoft.com/office/officeart/2005/8/layout/vList2"/>
    <dgm:cxn modelId="{0552E979-5B58-4B35-ABF6-5200F11B9175}" type="presOf" srcId="{CD25E418-ED37-43BB-91F9-62FF731DBE8C}" destId="{2E68797E-5DBE-492E-997C-BC72227284E0}" srcOrd="0" destOrd="0" presId="urn:microsoft.com/office/officeart/2005/8/layout/vList2"/>
    <dgm:cxn modelId="{EB14640B-6799-4316-8445-18132578894F}" srcId="{9264C5F9-8DE7-4F12-BCEA-A77701E79A1C}" destId="{CD25E418-ED37-43BB-91F9-62FF731DBE8C}" srcOrd="1" destOrd="0" parTransId="{13384E48-31C0-4718-9EA1-408E4A71529E}" sibTransId="{87ECC25A-7987-44EA-BB32-71AEC00B68DD}"/>
    <dgm:cxn modelId="{C4FAF4CF-B35E-464C-AB5B-15E1A1DAE22B}" type="presParOf" srcId="{067BDFD0-314C-4AF6-8ED7-0F8F7F1092EF}" destId="{F415EFA8-FDD8-4797-AADA-365155ED91B2}" srcOrd="0" destOrd="0" presId="urn:microsoft.com/office/officeart/2005/8/layout/vList2"/>
    <dgm:cxn modelId="{DC830FD6-9206-4775-B13F-57E2B3849B3E}" type="presParOf" srcId="{067BDFD0-314C-4AF6-8ED7-0F8F7F1092EF}" destId="{FD289D3D-B4BF-42A7-97A3-ABE00B6B481C}" srcOrd="1" destOrd="0" presId="urn:microsoft.com/office/officeart/2005/8/layout/vList2"/>
    <dgm:cxn modelId="{02CE5CD5-E2B3-4174-90A7-1E85D166D0D4}" type="presParOf" srcId="{067BDFD0-314C-4AF6-8ED7-0F8F7F1092EF}" destId="{2E68797E-5DBE-492E-997C-BC72227284E0}" srcOrd="2" destOrd="0" presId="urn:microsoft.com/office/officeart/2005/8/layout/vList2"/>
    <dgm:cxn modelId="{3ECE2C8B-4ECA-4366-99C5-3FD2383C1E00}" type="presParOf" srcId="{067BDFD0-314C-4AF6-8ED7-0F8F7F1092EF}" destId="{CC835F59-39B4-44D8-9F09-4B28FE32C2EE}" srcOrd="3" destOrd="0" presId="urn:microsoft.com/office/officeart/2005/8/layout/vList2"/>
    <dgm:cxn modelId="{5CEBC753-1F19-4F57-A95B-962516A44087}" type="presParOf" srcId="{067BDFD0-314C-4AF6-8ED7-0F8F7F1092EF}" destId="{53702978-7938-42F2-8AD5-1F01E6FF8A99}" srcOrd="4" destOrd="0" presId="urn:microsoft.com/office/officeart/2005/8/layout/vList2"/>
    <dgm:cxn modelId="{664CAAF2-4BCA-4F5D-B40E-F08A1DEB28F5}" type="presParOf" srcId="{067BDFD0-314C-4AF6-8ED7-0F8F7F1092EF}" destId="{AE17C502-F8FE-4748-A527-1789E5597401}" srcOrd="5" destOrd="0" presId="urn:microsoft.com/office/officeart/2005/8/layout/vList2"/>
    <dgm:cxn modelId="{9F369FD1-0098-4E85-B668-A2F207CF71DF}" type="presParOf" srcId="{067BDFD0-314C-4AF6-8ED7-0F8F7F1092EF}" destId="{93D49F23-0DED-4800-8FBD-7F95BF5C59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rgbClr val="0B337B"/>
              </a:solidFill>
            </a:rPr>
            <a:t>Amministrazioni Pubbliche</a:t>
          </a:r>
          <a:endParaRPr lang="it-IT" sz="1600" dirty="0">
            <a:solidFill>
              <a:srgbClr val="0B337B"/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AA60EC62-44D2-42D2-8194-E15C6928AD92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rgbClr val="0B337B"/>
              </a:solidFill>
            </a:rPr>
            <a:t>Ministeri</a:t>
          </a:r>
          <a:endParaRPr lang="it-IT" sz="1600" dirty="0">
            <a:solidFill>
              <a:srgbClr val="0B337B"/>
            </a:solidFill>
          </a:endParaRPr>
        </a:p>
      </dgm:t>
    </dgm:pt>
    <dgm:pt modelId="{5FFD008C-E3CB-46BC-A7F4-561015DA6965}" type="parTrans" cxnId="{9052FA4C-5C42-42A6-853D-48DEC2F10CF7}">
      <dgm:prSet/>
      <dgm:spPr/>
      <dgm:t>
        <a:bodyPr/>
        <a:lstStyle/>
        <a:p>
          <a:endParaRPr lang="it-IT"/>
        </a:p>
      </dgm:t>
    </dgm:pt>
    <dgm:pt modelId="{7182C7A7-49A7-4AAC-AC61-600526288B81}" type="sibTrans" cxnId="{9052FA4C-5C42-42A6-853D-48DEC2F10CF7}">
      <dgm:prSet/>
      <dgm:spPr/>
      <dgm:t>
        <a:bodyPr/>
        <a:lstStyle/>
        <a:p>
          <a:endParaRPr lang="it-IT"/>
        </a:p>
      </dgm:t>
    </dgm:pt>
    <dgm:pt modelId="{7B65ECF4-4057-419A-A870-FA16A9721F1A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rgbClr val="0B337B"/>
              </a:solidFill>
            </a:rPr>
            <a:t>Comuni</a:t>
          </a:r>
          <a:endParaRPr lang="it-IT" sz="1600" dirty="0">
            <a:solidFill>
              <a:srgbClr val="0B337B"/>
            </a:solidFill>
          </a:endParaRPr>
        </a:p>
      </dgm:t>
    </dgm:pt>
    <dgm:pt modelId="{04A3ABA2-D1F7-49AA-84EF-E434F15E6E13}" type="parTrans" cxnId="{AC161A58-80D5-4CE9-82E8-649321D20B4B}">
      <dgm:prSet/>
      <dgm:spPr/>
      <dgm:t>
        <a:bodyPr/>
        <a:lstStyle/>
        <a:p>
          <a:endParaRPr lang="it-IT"/>
        </a:p>
      </dgm:t>
    </dgm:pt>
    <dgm:pt modelId="{DF88C28D-D329-4959-A0BA-D2EF1FA67780}" type="sibTrans" cxnId="{AC161A58-80D5-4CE9-82E8-649321D20B4B}">
      <dgm:prSet/>
      <dgm:spPr/>
      <dgm:t>
        <a:bodyPr/>
        <a:lstStyle/>
        <a:p>
          <a:endParaRPr lang="it-IT"/>
        </a:p>
      </dgm:t>
    </dgm:pt>
    <dgm:pt modelId="{0A1E41C6-E439-41FB-9C4E-2174B8C1E838}">
      <dgm:prSet phldrT="[Testo]" custT="1"/>
      <dgm:spPr/>
      <dgm:t>
        <a:bodyPr/>
        <a:lstStyle/>
        <a:p>
          <a:pPr algn="ctr"/>
          <a:r>
            <a:rPr lang="it-IT" sz="1600" dirty="0" smtClean="0"/>
            <a:t>Regioni</a:t>
          </a:r>
          <a:endParaRPr lang="it-IT" sz="1600" dirty="0"/>
        </a:p>
      </dgm:t>
    </dgm:pt>
    <dgm:pt modelId="{8D1A9200-ADCB-49C2-9CB6-9E8A310A8BDB}" type="parTrans" cxnId="{C8E37B9C-15C2-49F8-8F94-99E46EE7CABC}">
      <dgm:prSet/>
      <dgm:spPr/>
      <dgm:t>
        <a:bodyPr/>
        <a:lstStyle/>
        <a:p>
          <a:endParaRPr lang="it-IT"/>
        </a:p>
      </dgm:t>
    </dgm:pt>
    <dgm:pt modelId="{56AAEB9E-2197-4B06-B668-EEC000A5221C}" type="sibTrans" cxnId="{C8E37B9C-15C2-49F8-8F94-99E46EE7CABC}">
      <dgm:prSet/>
      <dgm:spPr/>
      <dgm:t>
        <a:bodyPr/>
        <a:lstStyle/>
        <a:p>
          <a:endParaRPr lang="it-IT"/>
        </a:p>
      </dgm:t>
    </dgm:pt>
    <dgm:pt modelId="{016AF6F3-AA4D-4D5B-A4B3-9D7A0A4BAAD0}">
      <dgm:prSet phldrT="[Testo]" custT="1"/>
      <dgm:spPr/>
      <dgm:t>
        <a:bodyPr/>
        <a:lstStyle/>
        <a:p>
          <a:pPr algn="ctr"/>
          <a:r>
            <a:rPr lang="it-IT" sz="1600" dirty="0" smtClean="0"/>
            <a:t>PA Allargata</a:t>
          </a:r>
          <a:endParaRPr lang="it-IT" sz="1600" dirty="0"/>
        </a:p>
      </dgm:t>
    </dgm:pt>
    <dgm:pt modelId="{BC87A786-FF76-4DE0-907F-3D858DF997FE}" type="parTrans" cxnId="{740A0930-4DE1-4D0C-9B22-8A7A3792F951}">
      <dgm:prSet/>
      <dgm:spPr/>
      <dgm:t>
        <a:bodyPr/>
        <a:lstStyle/>
        <a:p>
          <a:endParaRPr lang="it-IT"/>
        </a:p>
      </dgm:t>
    </dgm:pt>
    <dgm:pt modelId="{EED99C94-2D61-4D6D-BC16-7253CAE63FA4}" type="sibTrans" cxnId="{740A0930-4DE1-4D0C-9B22-8A7A3792F951}">
      <dgm:prSet/>
      <dgm:spPr/>
      <dgm:t>
        <a:bodyPr/>
        <a:lstStyle/>
        <a:p>
          <a:endParaRPr lang="it-IT"/>
        </a:p>
      </dgm:t>
    </dgm:pt>
    <dgm:pt modelId="{7FD93E57-D7AE-40CC-AAD4-809BCE01A78E}">
      <dgm:prSet phldrT="[Testo]" custT="1"/>
      <dgm:spPr/>
      <dgm:t>
        <a:bodyPr/>
        <a:lstStyle/>
        <a:p>
          <a:pPr algn="ctr"/>
          <a:r>
            <a:rPr lang="it-IT" sz="1600" dirty="0" smtClean="0"/>
            <a:t>…</a:t>
          </a:r>
          <a:endParaRPr lang="it-IT" sz="1600" dirty="0"/>
        </a:p>
      </dgm:t>
    </dgm:pt>
    <dgm:pt modelId="{A3B7A82F-BDEE-4E60-991C-26CA9B037FE5}" type="parTrans" cxnId="{D5FF4E04-5934-4FA0-A48E-C58A66A477CE}">
      <dgm:prSet/>
      <dgm:spPr/>
      <dgm:t>
        <a:bodyPr/>
        <a:lstStyle/>
        <a:p>
          <a:endParaRPr lang="it-IT"/>
        </a:p>
      </dgm:t>
    </dgm:pt>
    <dgm:pt modelId="{D19B78F7-E00A-4CB8-8479-78C92EBCE3F6}" type="sibTrans" cxnId="{D5FF4E04-5934-4FA0-A48E-C58A66A477CE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6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  <dgm:t>
        <a:bodyPr/>
        <a:lstStyle/>
        <a:p>
          <a:endParaRPr lang="it-IT"/>
        </a:p>
      </dgm:t>
    </dgm:pt>
    <dgm:pt modelId="{4F2EBEF8-1B0C-4266-9566-41BA61DF34C0}" type="pres">
      <dgm:prSet presAssocID="{AA60EC62-44D2-42D2-8194-E15C6928AD92}" presName="parentText" presStyleLbl="node1" presStyleIdx="1" presStyleCnt="6" custLinFactY="7366" custLinFactNeighborX="-47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12A933-6722-400A-9C34-207F90BFCB62}" type="pres">
      <dgm:prSet presAssocID="{7182C7A7-49A7-4AAC-AC61-600526288B81}" presName="spacer" presStyleCnt="0"/>
      <dgm:spPr/>
      <dgm:t>
        <a:bodyPr/>
        <a:lstStyle/>
        <a:p>
          <a:endParaRPr lang="it-IT"/>
        </a:p>
      </dgm:t>
    </dgm:pt>
    <dgm:pt modelId="{874BD9B6-A6EB-4200-9B71-89F283EE407A}" type="pres">
      <dgm:prSet presAssocID="{7B65ECF4-4057-419A-A870-FA16A9721F1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84807B-58DE-4693-A078-FCC31E240B3E}" type="pres">
      <dgm:prSet presAssocID="{DF88C28D-D329-4959-A0BA-D2EF1FA67780}" presName="spacer" presStyleCnt="0"/>
      <dgm:spPr/>
      <dgm:t>
        <a:bodyPr/>
        <a:lstStyle/>
        <a:p>
          <a:endParaRPr lang="it-IT"/>
        </a:p>
      </dgm:t>
    </dgm:pt>
    <dgm:pt modelId="{D4F30B22-C923-4590-A08B-123347B6F51F}" type="pres">
      <dgm:prSet presAssocID="{0A1E41C6-E439-41FB-9C4E-2174B8C1E83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18C57E-7E8C-4EA1-917A-D9A8D1B7D453}" type="pres">
      <dgm:prSet presAssocID="{56AAEB9E-2197-4B06-B668-EEC000A5221C}" presName="spacer" presStyleCnt="0"/>
      <dgm:spPr/>
      <dgm:t>
        <a:bodyPr/>
        <a:lstStyle/>
        <a:p>
          <a:endParaRPr lang="it-IT"/>
        </a:p>
      </dgm:t>
    </dgm:pt>
    <dgm:pt modelId="{5EB0D1C4-A61F-410B-AE7D-6869BD335A78}" type="pres">
      <dgm:prSet presAssocID="{016AF6F3-AA4D-4D5B-A4B3-9D7A0A4BAAD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E32808-A281-447B-ADB9-1C9D7DCC6428}" type="pres">
      <dgm:prSet presAssocID="{EED99C94-2D61-4D6D-BC16-7253CAE63FA4}" presName="spacer" presStyleCnt="0"/>
      <dgm:spPr/>
      <dgm:t>
        <a:bodyPr/>
        <a:lstStyle/>
        <a:p>
          <a:endParaRPr lang="it-IT"/>
        </a:p>
      </dgm:t>
    </dgm:pt>
    <dgm:pt modelId="{0AAD9883-9ECB-4223-96E1-2B5CB82B7D2A}" type="pres">
      <dgm:prSet presAssocID="{7FD93E57-D7AE-40CC-AAD4-809BCE01A78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A0930-4DE1-4D0C-9B22-8A7A3792F951}" srcId="{9264C5F9-8DE7-4F12-BCEA-A77701E79A1C}" destId="{016AF6F3-AA4D-4D5B-A4B3-9D7A0A4BAAD0}" srcOrd="4" destOrd="0" parTransId="{BC87A786-FF76-4DE0-907F-3D858DF997FE}" sibTransId="{EED99C94-2D61-4D6D-BC16-7253CAE63FA4}"/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13D98A29-4C19-4B9E-A3D2-D64817787193}" type="presOf" srcId="{AA60EC62-44D2-42D2-8194-E15C6928AD92}" destId="{4F2EBEF8-1B0C-4266-9566-41BA61DF34C0}" srcOrd="0" destOrd="0" presId="urn:microsoft.com/office/officeart/2005/8/layout/vList2"/>
    <dgm:cxn modelId="{643CD5BB-FC41-4A66-A0EF-85C9E44563F2}" type="presOf" srcId="{0A1E41C6-E439-41FB-9C4E-2174B8C1E838}" destId="{D4F30B22-C923-4590-A08B-123347B6F51F}" srcOrd="0" destOrd="0" presId="urn:microsoft.com/office/officeart/2005/8/layout/vList2"/>
    <dgm:cxn modelId="{2DB513AA-DC96-4A5E-9752-F16CA52F5A17}" type="presOf" srcId="{7B65ECF4-4057-419A-A870-FA16A9721F1A}" destId="{874BD9B6-A6EB-4200-9B71-89F283EE407A}" srcOrd="0" destOrd="0" presId="urn:microsoft.com/office/officeart/2005/8/layout/vList2"/>
    <dgm:cxn modelId="{D5FF4E04-5934-4FA0-A48E-C58A66A477CE}" srcId="{9264C5F9-8DE7-4F12-BCEA-A77701E79A1C}" destId="{7FD93E57-D7AE-40CC-AAD4-809BCE01A78E}" srcOrd="5" destOrd="0" parTransId="{A3B7A82F-BDEE-4E60-991C-26CA9B037FE5}" sibTransId="{D19B78F7-E00A-4CB8-8479-78C92EBCE3F6}"/>
    <dgm:cxn modelId="{27BC97EA-710B-402A-9339-2A1CE83D3F52}" type="presOf" srcId="{016AF6F3-AA4D-4D5B-A4B3-9D7A0A4BAAD0}" destId="{5EB0D1C4-A61F-410B-AE7D-6869BD335A78}" srcOrd="0" destOrd="0" presId="urn:microsoft.com/office/officeart/2005/8/layout/vList2"/>
    <dgm:cxn modelId="{65CC3BE2-70FE-427D-B788-5E21E09AC752}" type="presOf" srcId="{9264C5F9-8DE7-4F12-BCEA-A77701E79A1C}" destId="{067BDFD0-314C-4AF6-8ED7-0F8F7F1092EF}" srcOrd="0" destOrd="0" presId="urn:microsoft.com/office/officeart/2005/8/layout/vList2"/>
    <dgm:cxn modelId="{C8E37B9C-15C2-49F8-8F94-99E46EE7CABC}" srcId="{9264C5F9-8DE7-4F12-BCEA-A77701E79A1C}" destId="{0A1E41C6-E439-41FB-9C4E-2174B8C1E838}" srcOrd="3" destOrd="0" parTransId="{8D1A9200-ADCB-49C2-9CB6-9E8A310A8BDB}" sibTransId="{56AAEB9E-2197-4B06-B668-EEC000A5221C}"/>
    <dgm:cxn modelId="{10AB8DC1-5AD8-4922-B365-F7BAFF2EDEAD}" type="presOf" srcId="{7C327D5E-9A6B-4165-A25A-E839104CEA97}" destId="{F415EFA8-FDD8-4797-AADA-365155ED91B2}" srcOrd="0" destOrd="0" presId="urn:microsoft.com/office/officeart/2005/8/layout/vList2"/>
    <dgm:cxn modelId="{AC161A58-80D5-4CE9-82E8-649321D20B4B}" srcId="{9264C5F9-8DE7-4F12-BCEA-A77701E79A1C}" destId="{7B65ECF4-4057-419A-A870-FA16A9721F1A}" srcOrd="2" destOrd="0" parTransId="{04A3ABA2-D1F7-49AA-84EF-E434F15E6E13}" sibTransId="{DF88C28D-D329-4959-A0BA-D2EF1FA67780}"/>
    <dgm:cxn modelId="{DF553179-3479-4F06-A28A-5BEB1965BBFB}" type="presOf" srcId="{7FD93E57-D7AE-40CC-AAD4-809BCE01A78E}" destId="{0AAD9883-9ECB-4223-96E1-2B5CB82B7D2A}" srcOrd="0" destOrd="0" presId="urn:microsoft.com/office/officeart/2005/8/layout/vList2"/>
    <dgm:cxn modelId="{9052FA4C-5C42-42A6-853D-48DEC2F10CF7}" srcId="{9264C5F9-8DE7-4F12-BCEA-A77701E79A1C}" destId="{AA60EC62-44D2-42D2-8194-E15C6928AD92}" srcOrd="1" destOrd="0" parTransId="{5FFD008C-E3CB-46BC-A7F4-561015DA6965}" sibTransId="{7182C7A7-49A7-4AAC-AC61-600526288B81}"/>
    <dgm:cxn modelId="{5EB8190A-91F1-4552-A6B8-38563EE62B29}" type="presParOf" srcId="{067BDFD0-314C-4AF6-8ED7-0F8F7F1092EF}" destId="{F415EFA8-FDD8-4797-AADA-365155ED91B2}" srcOrd="0" destOrd="0" presId="urn:microsoft.com/office/officeart/2005/8/layout/vList2"/>
    <dgm:cxn modelId="{791433BC-57A8-41A9-B33B-0691502884F0}" type="presParOf" srcId="{067BDFD0-314C-4AF6-8ED7-0F8F7F1092EF}" destId="{FD289D3D-B4BF-42A7-97A3-ABE00B6B481C}" srcOrd="1" destOrd="0" presId="urn:microsoft.com/office/officeart/2005/8/layout/vList2"/>
    <dgm:cxn modelId="{3ACD4A5A-546B-4F8A-B031-6573136D86B0}" type="presParOf" srcId="{067BDFD0-314C-4AF6-8ED7-0F8F7F1092EF}" destId="{4F2EBEF8-1B0C-4266-9566-41BA61DF34C0}" srcOrd="2" destOrd="0" presId="urn:microsoft.com/office/officeart/2005/8/layout/vList2"/>
    <dgm:cxn modelId="{B5F2644C-E984-4277-97C9-7F41D3729F83}" type="presParOf" srcId="{067BDFD0-314C-4AF6-8ED7-0F8F7F1092EF}" destId="{0D12A933-6722-400A-9C34-207F90BFCB62}" srcOrd="3" destOrd="0" presId="urn:microsoft.com/office/officeart/2005/8/layout/vList2"/>
    <dgm:cxn modelId="{90C57818-ED17-4A2B-98A9-4429B5556733}" type="presParOf" srcId="{067BDFD0-314C-4AF6-8ED7-0F8F7F1092EF}" destId="{874BD9B6-A6EB-4200-9B71-89F283EE407A}" srcOrd="4" destOrd="0" presId="urn:microsoft.com/office/officeart/2005/8/layout/vList2"/>
    <dgm:cxn modelId="{49292C35-694C-47CA-9932-79BAFEFB16DC}" type="presParOf" srcId="{067BDFD0-314C-4AF6-8ED7-0F8F7F1092EF}" destId="{B284807B-58DE-4693-A078-FCC31E240B3E}" srcOrd="5" destOrd="0" presId="urn:microsoft.com/office/officeart/2005/8/layout/vList2"/>
    <dgm:cxn modelId="{0811ED71-6950-480A-92FC-34010B6BE4B5}" type="presParOf" srcId="{067BDFD0-314C-4AF6-8ED7-0F8F7F1092EF}" destId="{D4F30B22-C923-4590-A08B-123347B6F51F}" srcOrd="6" destOrd="0" presId="urn:microsoft.com/office/officeart/2005/8/layout/vList2"/>
    <dgm:cxn modelId="{B883BE31-7AFA-48B2-8819-6A82A25045AF}" type="presParOf" srcId="{067BDFD0-314C-4AF6-8ED7-0F8F7F1092EF}" destId="{4818C57E-7E8C-4EA1-917A-D9A8D1B7D453}" srcOrd="7" destOrd="0" presId="urn:microsoft.com/office/officeart/2005/8/layout/vList2"/>
    <dgm:cxn modelId="{A39AF4EA-6E38-42DF-A221-E86BD1FED841}" type="presParOf" srcId="{067BDFD0-314C-4AF6-8ED7-0F8F7F1092EF}" destId="{5EB0D1C4-A61F-410B-AE7D-6869BD335A78}" srcOrd="8" destOrd="0" presId="urn:microsoft.com/office/officeart/2005/8/layout/vList2"/>
    <dgm:cxn modelId="{4A30A0F2-AE72-4549-B9B6-05F845BB67BB}" type="presParOf" srcId="{067BDFD0-314C-4AF6-8ED7-0F8F7F1092EF}" destId="{74E32808-A281-447B-ADB9-1C9D7DCC6428}" srcOrd="9" destOrd="0" presId="urn:microsoft.com/office/officeart/2005/8/layout/vList2"/>
    <dgm:cxn modelId="{65B0B22E-5C1D-41D0-955E-B36076754160}" type="presParOf" srcId="{067BDFD0-314C-4AF6-8ED7-0F8F7F1092EF}" destId="{0AAD9883-9ECB-4223-96E1-2B5CB82B7D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49ACC-2FC8-4232-A2D9-279B980C60BB}" type="doc">
      <dgm:prSet loTypeId="urn:microsoft.com/office/officeart/2005/8/layout/orgChart1" loCatId="hierarchy" qsTypeId="urn:microsoft.com/office/officeart/2005/8/quickstyle/3d6" qsCatId="3D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367A723F-0A1E-4BE0-8D1A-34C82FC8922B}">
      <dgm:prSet phldrT="[Testo]"/>
      <dgm:spPr/>
      <dgm:t>
        <a:bodyPr/>
        <a:lstStyle/>
        <a:p>
          <a:r>
            <a:rPr lang="it-IT" dirty="0" smtClean="0">
              <a:solidFill>
                <a:srgbClr val="2D2D8A"/>
              </a:solidFill>
              <a:latin typeface="+mj-lt"/>
            </a:rPr>
            <a:t>Ministero Economia e Finanze</a:t>
          </a:r>
          <a:endParaRPr lang="it-IT" dirty="0">
            <a:solidFill>
              <a:srgbClr val="2D2D8A"/>
            </a:solidFill>
            <a:latin typeface="+mj-lt"/>
          </a:endParaRPr>
        </a:p>
      </dgm:t>
    </dgm:pt>
    <dgm:pt modelId="{602A6B18-DA18-4EEA-A005-CB482E9E8912}" type="parTrans" cxnId="{982DE792-EC87-4BAB-A08F-965082C771FA}">
      <dgm:prSet/>
      <dgm:spPr/>
      <dgm:t>
        <a:bodyPr/>
        <a:lstStyle/>
        <a:p>
          <a:endParaRPr lang="it-IT"/>
        </a:p>
      </dgm:t>
    </dgm:pt>
    <dgm:pt modelId="{27B2A132-2EAD-4984-89D4-3E5D09D55CE8}" type="sibTrans" cxnId="{982DE792-EC87-4BAB-A08F-965082C771FA}">
      <dgm:prSet/>
      <dgm:spPr/>
      <dgm:t>
        <a:bodyPr/>
        <a:lstStyle/>
        <a:p>
          <a:endParaRPr lang="it-IT"/>
        </a:p>
      </dgm:t>
    </dgm:pt>
    <dgm:pt modelId="{EF87002A-74B8-4E3B-8FF2-077B7A6F7CCD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 smtClean="0">
              <a:solidFill>
                <a:srgbClr val="2D2D8A"/>
              </a:solidFill>
              <a:latin typeface="+mj-lt"/>
            </a:rPr>
            <a:t>Dipartimento dell’Amministrazione Generale del Personale e dei Servizi del Tesoro</a:t>
          </a:r>
          <a:endParaRPr lang="it-IT" dirty="0">
            <a:solidFill>
              <a:srgbClr val="2D2D8A"/>
            </a:solidFill>
            <a:latin typeface="+mj-lt"/>
          </a:endParaRPr>
        </a:p>
      </dgm:t>
    </dgm:pt>
    <dgm:pt modelId="{E101AEEB-5562-4BCA-B790-F708B8B1A8CD}" type="parTrans" cxnId="{1C66F226-A457-4DB4-A289-F5629DECFDCA}">
      <dgm:prSet/>
      <dgm:spPr/>
      <dgm:t>
        <a:bodyPr/>
        <a:lstStyle/>
        <a:p>
          <a:endParaRPr lang="it-IT"/>
        </a:p>
      </dgm:t>
    </dgm:pt>
    <dgm:pt modelId="{099F734E-3F88-4515-BE66-43ACDC742E00}" type="sibTrans" cxnId="{1C66F226-A457-4DB4-A289-F5629DECFDCA}">
      <dgm:prSet/>
      <dgm:spPr/>
      <dgm:t>
        <a:bodyPr/>
        <a:lstStyle/>
        <a:p>
          <a:endParaRPr lang="it-IT"/>
        </a:p>
      </dgm:t>
    </dgm:pt>
    <dgm:pt modelId="{B5680B85-D3CE-4A44-99A6-B2233C7EED9C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 smtClean="0">
              <a:solidFill>
                <a:srgbClr val="2D2D8A"/>
              </a:solidFill>
              <a:latin typeface="+mj-lt"/>
            </a:rPr>
            <a:t>Dipartimento del Tesoro</a:t>
          </a:r>
          <a:endParaRPr lang="it-IT" dirty="0">
            <a:solidFill>
              <a:srgbClr val="2D2D8A"/>
            </a:solidFill>
            <a:latin typeface="+mj-lt"/>
          </a:endParaRPr>
        </a:p>
      </dgm:t>
    </dgm:pt>
    <dgm:pt modelId="{CA0104EA-E8FD-4E94-A856-41FA2D2321C1}" type="parTrans" cxnId="{40629B20-813D-487B-B966-40E24094275E}">
      <dgm:prSet/>
      <dgm:spPr/>
      <dgm:t>
        <a:bodyPr/>
        <a:lstStyle/>
        <a:p>
          <a:endParaRPr lang="it-IT"/>
        </a:p>
      </dgm:t>
    </dgm:pt>
    <dgm:pt modelId="{7D3FED39-7800-4691-B838-DA49D9788EE4}" type="sibTrans" cxnId="{40629B20-813D-487B-B966-40E24094275E}">
      <dgm:prSet/>
      <dgm:spPr/>
      <dgm:t>
        <a:bodyPr/>
        <a:lstStyle/>
        <a:p>
          <a:endParaRPr lang="it-IT"/>
        </a:p>
      </dgm:t>
    </dgm:pt>
    <dgm:pt modelId="{3B72BF58-6013-4B3D-9071-F3535911FAAD}">
      <dgm:prSet phldrT="[Testo]"/>
      <dgm:spPr/>
      <dgm:t>
        <a:bodyPr/>
        <a:lstStyle/>
        <a:p>
          <a:r>
            <a:rPr lang="it-IT" dirty="0" smtClean="0">
              <a:solidFill>
                <a:srgbClr val="2D2D8A"/>
              </a:solidFill>
              <a:latin typeface="+mj-lt"/>
            </a:rPr>
            <a:t>Politiche fiscali</a:t>
          </a:r>
          <a:endParaRPr lang="it-IT" dirty="0">
            <a:solidFill>
              <a:srgbClr val="2D2D8A"/>
            </a:solidFill>
            <a:latin typeface="+mj-lt"/>
          </a:endParaRPr>
        </a:p>
      </dgm:t>
    </dgm:pt>
    <dgm:pt modelId="{96ED839F-3418-4FB7-9310-3C3AD40B44CD}" type="parTrans" cxnId="{58D5761D-7CE5-410C-B5D3-24B0EE561D53}">
      <dgm:prSet/>
      <dgm:spPr/>
      <dgm:t>
        <a:bodyPr/>
        <a:lstStyle/>
        <a:p>
          <a:endParaRPr lang="it-IT"/>
        </a:p>
      </dgm:t>
    </dgm:pt>
    <dgm:pt modelId="{6E03E32F-892A-431E-AEDC-5E4047821DC8}" type="sibTrans" cxnId="{58D5761D-7CE5-410C-B5D3-24B0EE561D53}">
      <dgm:prSet/>
      <dgm:spPr/>
      <dgm:t>
        <a:bodyPr/>
        <a:lstStyle/>
        <a:p>
          <a:endParaRPr lang="it-IT"/>
        </a:p>
      </dgm:t>
    </dgm:pt>
    <dgm:pt modelId="{290D8759-1730-420F-97D2-42D32788209A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 smtClean="0">
              <a:solidFill>
                <a:srgbClr val="2D2D8A"/>
              </a:solidFill>
              <a:latin typeface="+mj-lt"/>
            </a:rPr>
            <a:t>RGS</a:t>
          </a:r>
          <a:endParaRPr lang="it-IT" dirty="0">
            <a:solidFill>
              <a:srgbClr val="2D2D8A"/>
            </a:solidFill>
            <a:latin typeface="+mj-lt"/>
          </a:endParaRPr>
        </a:p>
      </dgm:t>
    </dgm:pt>
    <dgm:pt modelId="{7AAE7AFB-56C9-4C50-8F2C-0009C1F4AB66}" type="parTrans" cxnId="{51E05049-C2E9-485F-B020-22610AFDDF34}">
      <dgm:prSet/>
      <dgm:spPr/>
      <dgm:t>
        <a:bodyPr/>
        <a:lstStyle/>
        <a:p>
          <a:endParaRPr lang="it-IT"/>
        </a:p>
      </dgm:t>
    </dgm:pt>
    <dgm:pt modelId="{E33BD8B6-5E95-4E00-9789-343AD16250B0}" type="sibTrans" cxnId="{51E05049-C2E9-485F-B020-22610AFDDF34}">
      <dgm:prSet/>
      <dgm:spPr/>
      <dgm:t>
        <a:bodyPr/>
        <a:lstStyle/>
        <a:p>
          <a:endParaRPr lang="it-IT"/>
        </a:p>
      </dgm:t>
    </dgm:pt>
    <dgm:pt modelId="{F727D64E-086E-40B0-B863-BA0E95EED030}" type="pres">
      <dgm:prSet presAssocID="{C3149ACC-2FC8-4232-A2D9-279B980C60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26D5E68-C9C5-4F2D-9A38-3460E0EB5597}" type="pres">
      <dgm:prSet presAssocID="{367A723F-0A1E-4BE0-8D1A-34C82FC8922B}" presName="hierRoot1" presStyleCnt="0">
        <dgm:presLayoutVars>
          <dgm:hierBranch val="init"/>
        </dgm:presLayoutVars>
      </dgm:prSet>
      <dgm:spPr/>
    </dgm:pt>
    <dgm:pt modelId="{60EAD14D-DB06-42C1-AFDC-AA2C7F73BDC7}" type="pres">
      <dgm:prSet presAssocID="{367A723F-0A1E-4BE0-8D1A-34C82FC8922B}" presName="rootComposite1" presStyleCnt="0"/>
      <dgm:spPr/>
    </dgm:pt>
    <dgm:pt modelId="{EACCEB3B-9D30-46B5-BA68-C3644D77507F}" type="pres">
      <dgm:prSet presAssocID="{367A723F-0A1E-4BE0-8D1A-34C82FC8922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2BD522A-20B7-4904-80F9-7E71E9EF7FC0}" type="pres">
      <dgm:prSet presAssocID="{367A723F-0A1E-4BE0-8D1A-34C82FC8922B}" presName="rootConnector1" presStyleLbl="node1" presStyleIdx="0" presStyleCnt="0"/>
      <dgm:spPr/>
      <dgm:t>
        <a:bodyPr/>
        <a:lstStyle/>
        <a:p>
          <a:endParaRPr lang="it-IT"/>
        </a:p>
      </dgm:t>
    </dgm:pt>
    <dgm:pt modelId="{83920124-3AB7-4607-BEE7-8E8DEC9E9CA8}" type="pres">
      <dgm:prSet presAssocID="{367A723F-0A1E-4BE0-8D1A-34C82FC8922B}" presName="hierChild2" presStyleCnt="0"/>
      <dgm:spPr/>
    </dgm:pt>
    <dgm:pt modelId="{0EBCD771-0048-47A7-B20D-D7746AB2CBA7}" type="pres">
      <dgm:prSet presAssocID="{7AAE7AFB-56C9-4C50-8F2C-0009C1F4AB66}" presName="Name37" presStyleLbl="parChTrans1D2" presStyleIdx="0" presStyleCnt="4"/>
      <dgm:spPr/>
      <dgm:t>
        <a:bodyPr/>
        <a:lstStyle/>
        <a:p>
          <a:endParaRPr lang="it-IT"/>
        </a:p>
      </dgm:t>
    </dgm:pt>
    <dgm:pt modelId="{8BA1F24E-8886-4C50-8A9A-5AFDF963BC95}" type="pres">
      <dgm:prSet presAssocID="{290D8759-1730-420F-97D2-42D32788209A}" presName="hierRoot2" presStyleCnt="0">
        <dgm:presLayoutVars>
          <dgm:hierBranch val="init"/>
        </dgm:presLayoutVars>
      </dgm:prSet>
      <dgm:spPr/>
    </dgm:pt>
    <dgm:pt modelId="{E4C4C039-7377-48B5-9CC2-1C5DAC79CC00}" type="pres">
      <dgm:prSet presAssocID="{290D8759-1730-420F-97D2-42D32788209A}" presName="rootComposite" presStyleCnt="0"/>
      <dgm:spPr/>
    </dgm:pt>
    <dgm:pt modelId="{B64103AF-5113-4A3B-89A5-7C3E5FE26CDC}" type="pres">
      <dgm:prSet presAssocID="{290D8759-1730-420F-97D2-42D32788209A}" presName="rootText" presStyleLbl="node2" presStyleIdx="0" presStyleCnt="4" custLinFactNeighborX="-794" custLinFactNeighborY="-43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4C84FCD-5896-445D-8209-1C0267F45C23}" type="pres">
      <dgm:prSet presAssocID="{290D8759-1730-420F-97D2-42D32788209A}" presName="rootConnector" presStyleLbl="node2" presStyleIdx="0" presStyleCnt="4"/>
      <dgm:spPr/>
      <dgm:t>
        <a:bodyPr/>
        <a:lstStyle/>
        <a:p>
          <a:endParaRPr lang="it-IT"/>
        </a:p>
      </dgm:t>
    </dgm:pt>
    <dgm:pt modelId="{F05FFCB2-5CC1-4A73-8316-E935E98EBB91}" type="pres">
      <dgm:prSet presAssocID="{290D8759-1730-420F-97D2-42D32788209A}" presName="hierChild4" presStyleCnt="0"/>
      <dgm:spPr/>
    </dgm:pt>
    <dgm:pt modelId="{FE8FC6CE-42E6-4FCE-8C91-14EB7EE58C36}" type="pres">
      <dgm:prSet presAssocID="{290D8759-1730-420F-97D2-42D32788209A}" presName="hierChild5" presStyleCnt="0"/>
      <dgm:spPr/>
    </dgm:pt>
    <dgm:pt modelId="{874849B0-06F3-46D4-A5D6-3DAC977B769A}" type="pres">
      <dgm:prSet presAssocID="{CA0104EA-E8FD-4E94-A856-41FA2D2321C1}" presName="Name37" presStyleLbl="parChTrans1D2" presStyleIdx="1" presStyleCnt="4"/>
      <dgm:spPr/>
      <dgm:t>
        <a:bodyPr/>
        <a:lstStyle/>
        <a:p>
          <a:endParaRPr lang="it-IT"/>
        </a:p>
      </dgm:t>
    </dgm:pt>
    <dgm:pt modelId="{15E3F8FB-DE3F-4EE7-9571-964EE49AD109}" type="pres">
      <dgm:prSet presAssocID="{B5680B85-D3CE-4A44-99A6-B2233C7EED9C}" presName="hierRoot2" presStyleCnt="0">
        <dgm:presLayoutVars>
          <dgm:hierBranch val="init"/>
        </dgm:presLayoutVars>
      </dgm:prSet>
      <dgm:spPr/>
    </dgm:pt>
    <dgm:pt modelId="{FEE8761A-CDDB-475F-9FB2-7F38F6014839}" type="pres">
      <dgm:prSet presAssocID="{B5680B85-D3CE-4A44-99A6-B2233C7EED9C}" presName="rootComposite" presStyleCnt="0"/>
      <dgm:spPr/>
    </dgm:pt>
    <dgm:pt modelId="{B2F51BE8-C587-4623-9C99-DE81EAD94DB4}" type="pres">
      <dgm:prSet presAssocID="{B5680B85-D3CE-4A44-99A6-B2233C7EED9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AA061B9-3944-4742-86A8-430987E42911}" type="pres">
      <dgm:prSet presAssocID="{B5680B85-D3CE-4A44-99A6-B2233C7EED9C}" presName="rootConnector" presStyleLbl="node2" presStyleIdx="1" presStyleCnt="4"/>
      <dgm:spPr/>
      <dgm:t>
        <a:bodyPr/>
        <a:lstStyle/>
        <a:p>
          <a:endParaRPr lang="it-IT"/>
        </a:p>
      </dgm:t>
    </dgm:pt>
    <dgm:pt modelId="{071661BC-AE48-4409-9FA2-192563EA1739}" type="pres">
      <dgm:prSet presAssocID="{B5680B85-D3CE-4A44-99A6-B2233C7EED9C}" presName="hierChild4" presStyleCnt="0"/>
      <dgm:spPr/>
    </dgm:pt>
    <dgm:pt modelId="{4D2BEE6C-C48E-45DA-970A-1FF95B3CFB7E}" type="pres">
      <dgm:prSet presAssocID="{B5680B85-D3CE-4A44-99A6-B2233C7EED9C}" presName="hierChild5" presStyleCnt="0"/>
      <dgm:spPr/>
    </dgm:pt>
    <dgm:pt modelId="{629566BE-B26D-4D77-9ADD-BC0CC5CC141A}" type="pres">
      <dgm:prSet presAssocID="{E101AEEB-5562-4BCA-B790-F708B8B1A8CD}" presName="Name37" presStyleLbl="parChTrans1D2" presStyleIdx="2" presStyleCnt="4"/>
      <dgm:spPr/>
      <dgm:t>
        <a:bodyPr/>
        <a:lstStyle/>
        <a:p>
          <a:endParaRPr lang="it-IT"/>
        </a:p>
      </dgm:t>
    </dgm:pt>
    <dgm:pt modelId="{CFDDF690-1E4B-43DC-BBD8-E430BFD2D8CD}" type="pres">
      <dgm:prSet presAssocID="{EF87002A-74B8-4E3B-8FF2-077B7A6F7CCD}" presName="hierRoot2" presStyleCnt="0">
        <dgm:presLayoutVars>
          <dgm:hierBranch val="init"/>
        </dgm:presLayoutVars>
      </dgm:prSet>
      <dgm:spPr/>
    </dgm:pt>
    <dgm:pt modelId="{EBA4A7A3-6C09-4408-99BB-985484B56335}" type="pres">
      <dgm:prSet presAssocID="{EF87002A-74B8-4E3B-8FF2-077B7A6F7CCD}" presName="rootComposite" presStyleCnt="0"/>
      <dgm:spPr/>
    </dgm:pt>
    <dgm:pt modelId="{DB12C0D4-981E-4FFB-A711-8F3FF08FA554}" type="pres">
      <dgm:prSet presAssocID="{EF87002A-74B8-4E3B-8FF2-077B7A6F7CC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00B831F-8FDD-4097-A94D-6BAFCC2E9038}" type="pres">
      <dgm:prSet presAssocID="{EF87002A-74B8-4E3B-8FF2-077B7A6F7CCD}" presName="rootConnector" presStyleLbl="node2" presStyleIdx="2" presStyleCnt="4"/>
      <dgm:spPr/>
      <dgm:t>
        <a:bodyPr/>
        <a:lstStyle/>
        <a:p>
          <a:endParaRPr lang="it-IT"/>
        </a:p>
      </dgm:t>
    </dgm:pt>
    <dgm:pt modelId="{C01995A9-B3A9-48A8-AE33-237AC9D2E4FD}" type="pres">
      <dgm:prSet presAssocID="{EF87002A-74B8-4E3B-8FF2-077B7A6F7CCD}" presName="hierChild4" presStyleCnt="0"/>
      <dgm:spPr/>
    </dgm:pt>
    <dgm:pt modelId="{DCA818BA-5BCD-417E-BAED-5C1F64449A52}" type="pres">
      <dgm:prSet presAssocID="{EF87002A-74B8-4E3B-8FF2-077B7A6F7CCD}" presName="hierChild5" presStyleCnt="0"/>
      <dgm:spPr/>
    </dgm:pt>
    <dgm:pt modelId="{4D9A19DE-CFAC-433C-B4AE-3D30CDCD4E5A}" type="pres">
      <dgm:prSet presAssocID="{96ED839F-3418-4FB7-9310-3C3AD40B44CD}" presName="Name37" presStyleLbl="parChTrans1D2" presStyleIdx="3" presStyleCnt="4"/>
      <dgm:spPr/>
      <dgm:t>
        <a:bodyPr/>
        <a:lstStyle/>
        <a:p>
          <a:endParaRPr lang="it-IT"/>
        </a:p>
      </dgm:t>
    </dgm:pt>
    <dgm:pt modelId="{F90C2CAC-FC8B-43D8-ABC8-DA5C59895F62}" type="pres">
      <dgm:prSet presAssocID="{3B72BF58-6013-4B3D-9071-F3535911FAAD}" presName="hierRoot2" presStyleCnt="0">
        <dgm:presLayoutVars>
          <dgm:hierBranch val="init"/>
        </dgm:presLayoutVars>
      </dgm:prSet>
      <dgm:spPr/>
    </dgm:pt>
    <dgm:pt modelId="{5CCB2C15-64E1-49AF-8207-73C421D32A81}" type="pres">
      <dgm:prSet presAssocID="{3B72BF58-6013-4B3D-9071-F3535911FAAD}" presName="rootComposite" presStyleCnt="0"/>
      <dgm:spPr/>
    </dgm:pt>
    <dgm:pt modelId="{FD4AFF6B-CDD5-4F2E-A3A0-CEBA072ABC76}" type="pres">
      <dgm:prSet presAssocID="{3B72BF58-6013-4B3D-9071-F3535911FAA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8B2430B-1CD4-4CD4-96FF-F166720A4144}" type="pres">
      <dgm:prSet presAssocID="{3B72BF58-6013-4B3D-9071-F3535911FAAD}" presName="rootConnector" presStyleLbl="node2" presStyleIdx="3" presStyleCnt="4"/>
      <dgm:spPr/>
      <dgm:t>
        <a:bodyPr/>
        <a:lstStyle/>
        <a:p>
          <a:endParaRPr lang="it-IT"/>
        </a:p>
      </dgm:t>
    </dgm:pt>
    <dgm:pt modelId="{B154CD70-B742-453C-83E3-B063CAA68621}" type="pres">
      <dgm:prSet presAssocID="{3B72BF58-6013-4B3D-9071-F3535911FAAD}" presName="hierChild4" presStyleCnt="0"/>
      <dgm:spPr/>
    </dgm:pt>
    <dgm:pt modelId="{A169AC9F-8593-40E9-8637-6337315241EB}" type="pres">
      <dgm:prSet presAssocID="{3B72BF58-6013-4B3D-9071-F3535911FAAD}" presName="hierChild5" presStyleCnt="0"/>
      <dgm:spPr/>
    </dgm:pt>
    <dgm:pt modelId="{CB12A38E-F587-4D6D-B5C9-96CD46178FDA}" type="pres">
      <dgm:prSet presAssocID="{367A723F-0A1E-4BE0-8D1A-34C82FC8922B}" presName="hierChild3" presStyleCnt="0"/>
      <dgm:spPr/>
    </dgm:pt>
  </dgm:ptLst>
  <dgm:cxnLst>
    <dgm:cxn modelId="{A719FE78-D2B5-4540-ABF3-1D89668B1DAF}" type="presOf" srcId="{EF87002A-74B8-4E3B-8FF2-077B7A6F7CCD}" destId="{DB12C0D4-981E-4FFB-A711-8F3FF08FA554}" srcOrd="0" destOrd="0" presId="urn:microsoft.com/office/officeart/2005/8/layout/orgChart1"/>
    <dgm:cxn modelId="{1636DE5D-3405-4F87-A911-5536539C997C}" type="presOf" srcId="{C3149ACC-2FC8-4232-A2D9-279B980C60BB}" destId="{F727D64E-086E-40B0-B863-BA0E95EED030}" srcOrd="0" destOrd="0" presId="urn:microsoft.com/office/officeart/2005/8/layout/orgChart1"/>
    <dgm:cxn modelId="{982DE792-EC87-4BAB-A08F-965082C771FA}" srcId="{C3149ACC-2FC8-4232-A2D9-279B980C60BB}" destId="{367A723F-0A1E-4BE0-8D1A-34C82FC8922B}" srcOrd="0" destOrd="0" parTransId="{602A6B18-DA18-4EEA-A005-CB482E9E8912}" sibTransId="{27B2A132-2EAD-4984-89D4-3E5D09D55CE8}"/>
    <dgm:cxn modelId="{3E2C4F7C-11C3-4C31-A354-BE759A12C129}" type="presOf" srcId="{96ED839F-3418-4FB7-9310-3C3AD40B44CD}" destId="{4D9A19DE-CFAC-433C-B4AE-3D30CDCD4E5A}" srcOrd="0" destOrd="0" presId="urn:microsoft.com/office/officeart/2005/8/layout/orgChart1"/>
    <dgm:cxn modelId="{51E05049-C2E9-485F-B020-22610AFDDF34}" srcId="{367A723F-0A1E-4BE0-8D1A-34C82FC8922B}" destId="{290D8759-1730-420F-97D2-42D32788209A}" srcOrd="0" destOrd="0" parTransId="{7AAE7AFB-56C9-4C50-8F2C-0009C1F4AB66}" sibTransId="{E33BD8B6-5E95-4E00-9789-343AD16250B0}"/>
    <dgm:cxn modelId="{E537EA8E-F720-48B3-A171-09271B62AF18}" type="presOf" srcId="{367A723F-0A1E-4BE0-8D1A-34C82FC8922B}" destId="{42BD522A-20B7-4904-80F9-7E71E9EF7FC0}" srcOrd="1" destOrd="0" presId="urn:microsoft.com/office/officeart/2005/8/layout/orgChart1"/>
    <dgm:cxn modelId="{A1C19980-1FB1-467F-B0F2-22BECB4EECBF}" type="presOf" srcId="{B5680B85-D3CE-4A44-99A6-B2233C7EED9C}" destId="{1AA061B9-3944-4742-86A8-430987E42911}" srcOrd="1" destOrd="0" presId="urn:microsoft.com/office/officeart/2005/8/layout/orgChart1"/>
    <dgm:cxn modelId="{07BEC8EC-BAF0-44E4-9075-6C0820A54A7F}" type="presOf" srcId="{290D8759-1730-420F-97D2-42D32788209A}" destId="{B64103AF-5113-4A3B-89A5-7C3E5FE26CDC}" srcOrd="0" destOrd="0" presId="urn:microsoft.com/office/officeart/2005/8/layout/orgChart1"/>
    <dgm:cxn modelId="{B3DF0E0B-F086-473D-B522-5E4F100E13EC}" type="presOf" srcId="{290D8759-1730-420F-97D2-42D32788209A}" destId="{B4C84FCD-5896-445D-8209-1C0267F45C23}" srcOrd="1" destOrd="0" presId="urn:microsoft.com/office/officeart/2005/8/layout/orgChart1"/>
    <dgm:cxn modelId="{1C66F226-A457-4DB4-A289-F5629DECFDCA}" srcId="{367A723F-0A1E-4BE0-8D1A-34C82FC8922B}" destId="{EF87002A-74B8-4E3B-8FF2-077B7A6F7CCD}" srcOrd="2" destOrd="0" parTransId="{E101AEEB-5562-4BCA-B790-F708B8B1A8CD}" sibTransId="{099F734E-3F88-4515-BE66-43ACDC742E00}"/>
    <dgm:cxn modelId="{25A30A56-C010-4488-AC24-AC4956C46018}" type="presOf" srcId="{367A723F-0A1E-4BE0-8D1A-34C82FC8922B}" destId="{EACCEB3B-9D30-46B5-BA68-C3644D77507F}" srcOrd="0" destOrd="0" presId="urn:microsoft.com/office/officeart/2005/8/layout/orgChart1"/>
    <dgm:cxn modelId="{F5382334-9D82-4D89-85DA-840DDC315F03}" type="presOf" srcId="{E101AEEB-5562-4BCA-B790-F708B8B1A8CD}" destId="{629566BE-B26D-4D77-9ADD-BC0CC5CC141A}" srcOrd="0" destOrd="0" presId="urn:microsoft.com/office/officeart/2005/8/layout/orgChart1"/>
    <dgm:cxn modelId="{6FAD8EB6-4AED-4E3D-9878-8DC29939C6E6}" type="presOf" srcId="{CA0104EA-E8FD-4E94-A856-41FA2D2321C1}" destId="{874849B0-06F3-46D4-A5D6-3DAC977B769A}" srcOrd="0" destOrd="0" presId="urn:microsoft.com/office/officeart/2005/8/layout/orgChart1"/>
    <dgm:cxn modelId="{44D2890E-FC72-418A-A3C0-1B7CA7CC1C89}" type="presOf" srcId="{3B72BF58-6013-4B3D-9071-F3535911FAAD}" destId="{88B2430B-1CD4-4CD4-96FF-F166720A4144}" srcOrd="1" destOrd="0" presId="urn:microsoft.com/office/officeart/2005/8/layout/orgChart1"/>
    <dgm:cxn modelId="{7C056B61-15E1-4793-AD66-37B97DA9FD9F}" type="presOf" srcId="{B5680B85-D3CE-4A44-99A6-B2233C7EED9C}" destId="{B2F51BE8-C587-4623-9C99-DE81EAD94DB4}" srcOrd="0" destOrd="0" presId="urn:microsoft.com/office/officeart/2005/8/layout/orgChart1"/>
    <dgm:cxn modelId="{40629B20-813D-487B-B966-40E24094275E}" srcId="{367A723F-0A1E-4BE0-8D1A-34C82FC8922B}" destId="{B5680B85-D3CE-4A44-99A6-B2233C7EED9C}" srcOrd="1" destOrd="0" parTransId="{CA0104EA-E8FD-4E94-A856-41FA2D2321C1}" sibTransId="{7D3FED39-7800-4691-B838-DA49D9788EE4}"/>
    <dgm:cxn modelId="{58D5761D-7CE5-410C-B5D3-24B0EE561D53}" srcId="{367A723F-0A1E-4BE0-8D1A-34C82FC8922B}" destId="{3B72BF58-6013-4B3D-9071-F3535911FAAD}" srcOrd="3" destOrd="0" parTransId="{96ED839F-3418-4FB7-9310-3C3AD40B44CD}" sibTransId="{6E03E32F-892A-431E-AEDC-5E4047821DC8}"/>
    <dgm:cxn modelId="{C68B6810-F107-46D2-B825-D084D23A35C2}" type="presOf" srcId="{3B72BF58-6013-4B3D-9071-F3535911FAAD}" destId="{FD4AFF6B-CDD5-4F2E-A3A0-CEBA072ABC76}" srcOrd="0" destOrd="0" presId="urn:microsoft.com/office/officeart/2005/8/layout/orgChart1"/>
    <dgm:cxn modelId="{103E9732-1445-413F-8A42-A7653A8D3454}" type="presOf" srcId="{7AAE7AFB-56C9-4C50-8F2C-0009C1F4AB66}" destId="{0EBCD771-0048-47A7-B20D-D7746AB2CBA7}" srcOrd="0" destOrd="0" presId="urn:microsoft.com/office/officeart/2005/8/layout/orgChart1"/>
    <dgm:cxn modelId="{9B56D9E6-BA18-4CFA-A767-0AB8DB27AEDA}" type="presOf" srcId="{EF87002A-74B8-4E3B-8FF2-077B7A6F7CCD}" destId="{900B831F-8FDD-4097-A94D-6BAFCC2E9038}" srcOrd="1" destOrd="0" presId="urn:microsoft.com/office/officeart/2005/8/layout/orgChart1"/>
    <dgm:cxn modelId="{17E46D4F-D216-4F7E-9CCA-99BF59F6D3EF}" type="presParOf" srcId="{F727D64E-086E-40B0-B863-BA0E95EED030}" destId="{226D5E68-C9C5-4F2D-9A38-3460E0EB5597}" srcOrd="0" destOrd="0" presId="urn:microsoft.com/office/officeart/2005/8/layout/orgChart1"/>
    <dgm:cxn modelId="{9DF9B1DD-2726-4FF7-9AF3-875521A7F5BA}" type="presParOf" srcId="{226D5E68-C9C5-4F2D-9A38-3460E0EB5597}" destId="{60EAD14D-DB06-42C1-AFDC-AA2C7F73BDC7}" srcOrd="0" destOrd="0" presId="urn:microsoft.com/office/officeart/2005/8/layout/orgChart1"/>
    <dgm:cxn modelId="{311E49C2-15D4-4518-ABB2-2C10E2A76ECC}" type="presParOf" srcId="{60EAD14D-DB06-42C1-AFDC-AA2C7F73BDC7}" destId="{EACCEB3B-9D30-46B5-BA68-C3644D77507F}" srcOrd="0" destOrd="0" presId="urn:microsoft.com/office/officeart/2005/8/layout/orgChart1"/>
    <dgm:cxn modelId="{02264C3B-CB30-4F17-A45B-F5C4A452E0EE}" type="presParOf" srcId="{60EAD14D-DB06-42C1-AFDC-AA2C7F73BDC7}" destId="{42BD522A-20B7-4904-80F9-7E71E9EF7FC0}" srcOrd="1" destOrd="0" presId="urn:microsoft.com/office/officeart/2005/8/layout/orgChart1"/>
    <dgm:cxn modelId="{B3F8DC3A-1B61-49FD-86B8-0AC7A148042E}" type="presParOf" srcId="{226D5E68-C9C5-4F2D-9A38-3460E0EB5597}" destId="{83920124-3AB7-4607-BEE7-8E8DEC9E9CA8}" srcOrd="1" destOrd="0" presId="urn:microsoft.com/office/officeart/2005/8/layout/orgChart1"/>
    <dgm:cxn modelId="{56A47814-9193-4964-9AC6-E282670D8957}" type="presParOf" srcId="{83920124-3AB7-4607-BEE7-8E8DEC9E9CA8}" destId="{0EBCD771-0048-47A7-B20D-D7746AB2CBA7}" srcOrd="0" destOrd="0" presId="urn:microsoft.com/office/officeart/2005/8/layout/orgChart1"/>
    <dgm:cxn modelId="{8FEB5AB2-DC21-4C35-9D4E-E3E7D3B454E4}" type="presParOf" srcId="{83920124-3AB7-4607-BEE7-8E8DEC9E9CA8}" destId="{8BA1F24E-8886-4C50-8A9A-5AFDF963BC95}" srcOrd="1" destOrd="0" presId="urn:microsoft.com/office/officeart/2005/8/layout/orgChart1"/>
    <dgm:cxn modelId="{80D5879A-3DE9-41A5-B313-51293E064396}" type="presParOf" srcId="{8BA1F24E-8886-4C50-8A9A-5AFDF963BC95}" destId="{E4C4C039-7377-48B5-9CC2-1C5DAC79CC00}" srcOrd="0" destOrd="0" presId="urn:microsoft.com/office/officeart/2005/8/layout/orgChart1"/>
    <dgm:cxn modelId="{66B681CC-950C-4B08-8B71-894D88AE7BDF}" type="presParOf" srcId="{E4C4C039-7377-48B5-9CC2-1C5DAC79CC00}" destId="{B64103AF-5113-4A3B-89A5-7C3E5FE26CDC}" srcOrd="0" destOrd="0" presId="urn:microsoft.com/office/officeart/2005/8/layout/orgChart1"/>
    <dgm:cxn modelId="{32AD31D5-EA78-43C4-913E-7A7E082246DB}" type="presParOf" srcId="{E4C4C039-7377-48B5-9CC2-1C5DAC79CC00}" destId="{B4C84FCD-5896-445D-8209-1C0267F45C23}" srcOrd="1" destOrd="0" presId="urn:microsoft.com/office/officeart/2005/8/layout/orgChart1"/>
    <dgm:cxn modelId="{68A414D4-7CB2-449E-9202-4650E1B18222}" type="presParOf" srcId="{8BA1F24E-8886-4C50-8A9A-5AFDF963BC95}" destId="{F05FFCB2-5CC1-4A73-8316-E935E98EBB91}" srcOrd="1" destOrd="0" presId="urn:microsoft.com/office/officeart/2005/8/layout/orgChart1"/>
    <dgm:cxn modelId="{A79315BB-FDF5-403A-80DD-53EF5465430E}" type="presParOf" srcId="{8BA1F24E-8886-4C50-8A9A-5AFDF963BC95}" destId="{FE8FC6CE-42E6-4FCE-8C91-14EB7EE58C36}" srcOrd="2" destOrd="0" presId="urn:microsoft.com/office/officeart/2005/8/layout/orgChart1"/>
    <dgm:cxn modelId="{289617FC-1988-4483-B35C-823CC25923B0}" type="presParOf" srcId="{83920124-3AB7-4607-BEE7-8E8DEC9E9CA8}" destId="{874849B0-06F3-46D4-A5D6-3DAC977B769A}" srcOrd="2" destOrd="0" presId="urn:microsoft.com/office/officeart/2005/8/layout/orgChart1"/>
    <dgm:cxn modelId="{52FC525F-60B2-45C2-AE1C-C926C586CB58}" type="presParOf" srcId="{83920124-3AB7-4607-BEE7-8E8DEC9E9CA8}" destId="{15E3F8FB-DE3F-4EE7-9571-964EE49AD109}" srcOrd="3" destOrd="0" presId="urn:microsoft.com/office/officeart/2005/8/layout/orgChart1"/>
    <dgm:cxn modelId="{EFDFFA89-2A1D-427E-B3B0-AC9D216A03BC}" type="presParOf" srcId="{15E3F8FB-DE3F-4EE7-9571-964EE49AD109}" destId="{FEE8761A-CDDB-475F-9FB2-7F38F6014839}" srcOrd="0" destOrd="0" presId="urn:microsoft.com/office/officeart/2005/8/layout/orgChart1"/>
    <dgm:cxn modelId="{185902CA-DA75-410F-A283-FBDE4D843693}" type="presParOf" srcId="{FEE8761A-CDDB-475F-9FB2-7F38F6014839}" destId="{B2F51BE8-C587-4623-9C99-DE81EAD94DB4}" srcOrd="0" destOrd="0" presId="urn:microsoft.com/office/officeart/2005/8/layout/orgChart1"/>
    <dgm:cxn modelId="{7EB34E2C-B66F-4776-BB85-05FB64C8CF84}" type="presParOf" srcId="{FEE8761A-CDDB-475F-9FB2-7F38F6014839}" destId="{1AA061B9-3944-4742-86A8-430987E42911}" srcOrd="1" destOrd="0" presId="urn:microsoft.com/office/officeart/2005/8/layout/orgChart1"/>
    <dgm:cxn modelId="{BE6FBD9F-6E29-4609-B64C-A3AAF3C65E66}" type="presParOf" srcId="{15E3F8FB-DE3F-4EE7-9571-964EE49AD109}" destId="{071661BC-AE48-4409-9FA2-192563EA1739}" srcOrd="1" destOrd="0" presId="urn:microsoft.com/office/officeart/2005/8/layout/orgChart1"/>
    <dgm:cxn modelId="{3B8D1DFD-9497-41B2-BD94-240C6FC324A4}" type="presParOf" srcId="{15E3F8FB-DE3F-4EE7-9571-964EE49AD109}" destId="{4D2BEE6C-C48E-45DA-970A-1FF95B3CFB7E}" srcOrd="2" destOrd="0" presId="urn:microsoft.com/office/officeart/2005/8/layout/orgChart1"/>
    <dgm:cxn modelId="{1E0CA034-120D-4FF2-9D3E-75B62EC8BF41}" type="presParOf" srcId="{83920124-3AB7-4607-BEE7-8E8DEC9E9CA8}" destId="{629566BE-B26D-4D77-9ADD-BC0CC5CC141A}" srcOrd="4" destOrd="0" presId="urn:microsoft.com/office/officeart/2005/8/layout/orgChart1"/>
    <dgm:cxn modelId="{90CEFE2F-2ADF-4188-B869-AB5D0990171C}" type="presParOf" srcId="{83920124-3AB7-4607-BEE7-8E8DEC9E9CA8}" destId="{CFDDF690-1E4B-43DC-BBD8-E430BFD2D8CD}" srcOrd="5" destOrd="0" presId="urn:microsoft.com/office/officeart/2005/8/layout/orgChart1"/>
    <dgm:cxn modelId="{D67BFCB4-AB7B-4DC4-A220-ABA87FD50BDF}" type="presParOf" srcId="{CFDDF690-1E4B-43DC-BBD8-E430BFD2D8CD}" destId="{EBA4A7A3-6C09-4408-99BB-985484B56335}" srcOrd="0" destOrd="0" presId="urn:microsoft.com/office/officeart/2005/8/layout/orgChart1"/>
    <dgm:cxn modelId="{02CA7527-1474-42DB-AEA2-8610A56939E0}" type="presParOf" srcId="{EBA4A7A3-6C09-4408-99BB-985484B56335}" destId="{DB12C0D4-981E-4FFB-A711-8F3FF08FA554}" srcOrd="0" destOrd="0" presId="urn:microsoft.com/office/officeart/2005/8/layout/orgChart1"/>
    <dgm:cxn modelId="{FB91960D-1955-4187-A528-A4344EAB2ADA}" type="presParOf" srcId="{EBA4A7A3-6C09-4408-99BB-985484B56335}" destId="{900B831F-8FDD-4097-A94D-6BAFCC2E9038}" srcOrd="1" destOrd="0" presId="urn:microsoft.com/office/officeart/2005/8/layout/orgChart1"/>
    <dgm:cxn modelId="{DD766180-C4A8-4B3B-B632-D4C018381E4A}" type="presParOf" srcId="{CFDDF690-1E4B-43DC-BBD8-E430BFD2D8CD}" destId="{C01995A9-B3A9-48A8-AE33-237AC9D2E4FD}" srcOrd="1" destOrd="0" presId="urn:microsoft.com/office/officeart/2005/8/layout/orgChart1"/>
    <dgm:cxn modelId="{588F2DA7-52F3-44A5-B769-493FFFCDDB68}" type="presParOf" srcId="{CFDDF690-1E4B-43DC-BBD8-E430BFD2D8CD}" destId="{DCA818BA-5BCD-417E-BAED-5C1F64449A52}" srcOrd="2" destOrd="0" presId="urn:microsoft.com/office/officeart/2005/8/layout/orgChart1"/>
    <dgm:cxn modelId="{F4678FD4-64F4-4517-A785-9672E83C85A3}" type="presParOf" srcId="{83920124-3AB7-4607-BEE7-8E8DEC9E9CA8}" destId="{4D9A19DE-CFAC-433C-B4AE-3D30CDCD4E5A}" srcOrd="6" destOrd="0" presId="urn:microsoft.com/office/officeart/2005/8/layout/orgChart1"/>
    <dgm:cxn modelId="{2F9CBF78-426C-4889-9823-6BF3D59115D0}" type="presParOf" srcId="{83920124-3AB7-4607-BEE7-8E8DEC9E9CA8}" destId="{F90C2CAC-FC8B-43D8-ABC8-DA5C59895F62}" srcOrd="7" destOrd="0" presId="urn:microsoft.com/office/officeart/2005/8/layout/orgChart1"/>
    <dgm:cxn modelId="{6D42E585-E976-4D94-ABE8-4C1DF94FF00C}" type="presParOf" srcId="{F90C2CAC-FC8B-43D8-ABC8-DA5C59895F62}" destId="{5CCB2C15-64E1-49AF-8207-73C421D32A81}" srcOrd="0" destOrd="0" presId="urn:microsoft.com/office/officeart/2005/8/layout/orgChart1"/>
    <dgm:cxn modelId="{BCAB42DD-4139-4A6F-B24E-E4168D81CA12}" type="presParOf" srcId="{5CCB2C15-64E1-49AF-8207-73C421D32A81}" destId="{FD4AFF6B-CDD5-4F2E-A3A0-CEBA072ABC76}" srcOrd="0" destOrd="0" presId="urn:microsoft.com/office/officeart/2005/8/layout/orgChart1"/>
    <dgm:cxn modelId="{7DD5DC2F-171D-4352-9043-4F5F2636EA08}" type="presParOf" srcId="{5CCB2C15-64E1-49AF-8207-73C421D32A81}" destId="{88B2430B-1CD4-4CD4-96FF-F166720A4144}" srcOrd="1" destOrd="0" presId="urn:microsoft.com/office/officeart/2005/8/layout/orgChart1"/>
    <dgm:cxn modelId="{B4859A40-6311-4971-A956-92ED0786E833}" type="presParOf" srcId="{F90C2CAC-FC8B-43D8-ABC8-DA5C59895F62}" destId="{B154CD70-B742-453C-83E3-B063CAA68621}" srcOrd="1" destOrd="0" presId="urn:microsoft.com/office/officeart/2005/8/layout/orgChart1"/>
    <dgm:cxn modelId="{4D5016F6-09CC-4564-8FDE-7EE5E0919528}" type="presParOf" srcId="{F90C2CAC-FC8B-43D8-ABC8-DA5C59895F62}" destId="{A169AC9F-8593-40E9-8637-6337315241EB}" srcOrd="2" destOrd="0" presId="urn:microsoft.com/office/officeart/2005/8/layout/orgChart1"/>
    <dgm:cxn modelId="{B04B8B92-16DE-4C67-9500-79503244B522}" type="presParOf" srcId="{226D5E68-C9C5-4F2D-9A38-3460E0EB5597}" destId="{CB12A38E-F587-4D6D-B5C9-96CD46178F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>
        <a:solidFill>
          <a:srgbClr val="FF6600"/>
        </a:solidFill>
      </dgm:spPr>
      <dgm:t>
        <a:bodyPr/>
        <a:lstStyle/>
        <a:p>
          <a:pPr algn="ctr"/>
          <a:r>
            <a:rPr lang="it-IT" sz="1600" dirty="0" smtClean="0">
              <a:solidFill>
                <a:srgbClr val="0B337B"/>
              </a:solidFill>
            </a:rPr>
            <a:t>MEF - Ragioneria Generale dello Stato </a:t>
          </a:r>
          <a:endParaRPr lang="it-IT" sz="1600" dirty="0">
            <a:solidFill>
              <a:srgbClr val="0B337B"/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1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A239514C-481B-4B62-8A59-3B11CBF86076}" type="presOf" srcId="{9264C5F9-8DE7-4F12-BCEA-A77701E79A1C}" destId="{067BDFD0-314C-4AF6-8ED7-0F8F7F1092EF}" srcOrd="0" destOrd="0" presId="urn:microsoft.com/office/officeart/2005/8/layout/vList2"/>
    <dgm:cxn modelId="{07F120C1-AA56-471E-B4E5-55F7B19D0D4B}" type="presOf" srcId="{7C327D5E-9A6B-4165-A25A-E839104CEA97}" destId="{F415EFA8-FDD8-4797-AADA-365155ED91B2}" srcOrd="0" destOrd="0" presId="urn:microsoft.com/office/officeart/2005/8/layout/vList2"/>
    <dgm:cxn modelId="{25965281-3586-450D-B61C-DB4B2D86DC34}" type="presParOf" srcId="{067BDFD0-314C-4AF6-8ED7-0F8F7F1092EF}" destId="{F415EFA8-FDD8-4797-AADA-365155ED91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Unico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1" custLinFactNeighborX="-3846" custLinFactNeighborY="-1751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113E404D-10E3-4A1C-A150-F2D3169C8DFB}" type="presOf" srcId="{7C327D5E-9A6B-4165-A25A-E839104CEA97}" destId="{F415EFA8-FDD8-4797-AADA-365155ED91B2}" srcOrd="0" destOrd="0" presId="urn:microsoft.com/office/officeart/2005/8/layout/vList2"/>
    <dgm:cxn modelId="{0458A4DC-4223-464E-BBDF-3A9AA89ED9C5}" type="presOf" srcId="{9264C5F9-8DE7-4F12-BCEA-A77701E79A1C}" destId="{067BDFD0-314C-4AF6-8ED7-0F8F7F1092EF}" srcOrd="0" destOrd="0" presId="urn:microsoft.com/office/officeart/2005/8/layout/vList2"/>
    <dgm:cxn modelId="{680EE446-C004-45FD-B285-DE9BD23F5B37}" type="presParOf" srcId="{067BDFD0-314C-4AF6-8ED7-0F8F7F1092EF}" destId="{F415EFA8-FDD8-4797-AADA-365155ED91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>
        <a:solidFill>
          <a:srgbClr val="FF6600"/>
        </a:solidFill>
      </dgm:spPr>
      <dgm:t>
        <a:bodyPr/>
        <a:lstStyle/>
        <a:p>
          <a:pPr algn="ctr"/>
          <a:r>
            <a:rPr lang="it-IT" sz="1600" dirty="0" smtClean="0">
              <a:solidFill>
                <a:srgbClr val="0B337B"/>
              </a:solidFill>
            </a:rPr>
            <a:t>Ministero Economia e Finanze</a:t>
          </a:r>
          <a:endParaRPr lang="it-IT" sz="1600" dirty="0">
            <a:solidFill>
              <a:srgbClr val="0B337B"/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AA60EC62-44D2-42D2-8194-E15C6928AD92}">
      <dgm:prSet phldrT="[Testo]" custT="1"/>
      <dgm:spPr/>
      <dgm:t>
        <a:bodyPr/>
        <a:lstStyle/>
        <a:p>
          <a:pPr algn="ctr"/>
          <a:r>
            <a:rPr lang="it-IT" sz="1600" dirty="0" smtClean="0"/>
            <a:t>Corte dei Conti</a:t>
          </a:r>
          <a:endParaRPr lang="it-IT" sz="1600" dirty="0"/>
        </a:p>
      </dgm:t>
    </dgm:pt>
    <dgm:pt modelId="{5FFD008C-E3CB-46BC-A7F4-561015DA6965}" type="parTrans" cxnId="{9052FA4C-5C42-42A6-853D-48DEC2F10CF7}">
      <dgm:prSet/>
      <dgm:spPr/>
      <dgm:t>
        <a:bodyPr/>
        <a:lstStyle/>
        <a:p>
          <a:endParaRPr lang="it-IT"/>
        </a:p>
      </dgm:t>
    </dgm:pt>
    <dgm:pt modelId="{7182C7A7-49A7-4AAC-AC61-600526288B81}" type="sibTrans" cxnId="{9052FA4C-5C42-42A6-853D-48DEC2F10CF7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2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</dgm:pt>
    <dgm:pt modelId="{4F2EBEF8-1B0C-4266-9566-41BA61DF34C0}" type="pres">
      <dgm:prSet presAssocID="{AA60EC62-44D2-42D2-8194-E15C6928AD92}" presName="parentText" presStyleLbl="node1" presStyleIdx="1" presStyleCnt="2" custLinFactY="7366" custLinFactNeighborX="-47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9052FA4C-5C42-42A6-853D-48DEC2F10CF7}" srcId="{9264C5F9-8DE7-4F12-BCEA-A77701E79A1C}" destId="{AA60EC62-44D2-42D2-8194-E15C6928AD92}" srcOrd="1" destOrd="0" parTransId="{5FFD008C-E3CB-46BC-A7F4-561015DA6965}" sibTransId="{7182C7A7-49A7-4AAC-AC61-600526288B81}"/>
    <dgm:cxn modelId="{CB707649-B660-44F7-9AC9-27E8BA8A53C4}" type="presOf" srcId="{7C327D5E-9A6B-4165-A25A-E839104CEA97}" destId="{F415EFA8-FDD8-4797-AADA-365155ED91B2}" srcOrd="0" destOrd="0" presId="urn:microsoft.com/office/officeart/2005/8/layout/vList2"/>
    <dgm:cxn modelId="{87D28D07-1D9C-4313-BDDB-9E1C620E3883}" type="presOf" srcId="{9264C5F9-8DE7-4F12-BCEA-A77701E79A1C}" destId="{067BDFD0-314C-4AF6-8ED7-0F8F7F1092EF}" srcOrd="0" destOrd="0" presId="urn:microsoft.com/office/officeart/2005/8/layout/vList2"/>
    <dgm:cxn modelId="{AABCD524-9866-4ABF-97A4-E8C16D982F45}" type="presOf" srcId="{AA60EC62-44D2-42D2-8194-E15C6928AD92}" destId="{4F2EBEF8-1B0C-4266-9566-41BA61DF34C0}" srcOrd="0" destOrd="0" presId="urn:microsoft.com/office/officeart/2005/8/layout/vList2"/>
    <dgm:cxn modelId="{65230066-EC16-456D-B19E-10428BDF085D}" type="presParOf" srcId="{067BDFD0-314C-4AF6-8ED7-0F8F7F1092EF}" destId="{F415EFA8-FDD8-4797-AADA-365155ED91B2}" srcOrd="0" destOrd="0" presId="urn:microsoft.com/office/officeart/2005/8/layout/vList2"/>
    <dgm:cxn modelId="{606AF18A-C4D8-4807-AFD5-A66192D9C0FD}" type="presParOf" srcId="{067BDFD0-314C-4AF6-8ED7-0F8F7F1092EF}" destId="{FD289D3D-B4BF-42A7-97A3-ABE00B6B481C}" srcOrd="1" destOrd="0" presId="urn:microsoft.com/office/officeart/2005/8/layout/vList2"/>
    <dgm:cxn modelId="{C63796AD-B671-41DC-ACD6-F24F6F9FB3D0}" type="presParOf" srcId="{067BDFD0-314C-4AF6-8ED7-0F8F7F1092EF}" destId="{4F2EBEF8-1B0C-4266-9566-41BA61DF34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A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CD25E418-ED37-43BB-91F9-62FF731DBE8C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B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13384E48-31C0-4718-9EA1-408E4A71529E}" type="parTrans" cxnId="{EB14640B-6799-4316-8445-18132578894F}">
      <dgm:prSet/>
      <dgm:spPr/>
      <dgm:t>
        <a:bodyPr/>
        <a:lstStyle/>
        <a:p>
          <a:endParaRPr lang="it-IT"/>
        </a:p>
      </dgm:t>
    </dgm:pt>
    <dgm:pt modelId="{87ECC25A-7987-44EA-BB32-71AEC00B68DD}" type="sibTrans" cxnId="{EB14640B-6799-4316-8445-18132578894F}">
      <dgm:prSet/>
      <dgm:spPr/>
      <dgm:t>
        <a:bodyPr/>
        <a:lstStyle/>
        <a:p>
          <a:endParaRPr lang="it-IT"/>
        </a:p>
      </dgm:t>
    </dgm:pt>
    <dgm:pt modelId="{3726CC4B-06A5-49D1-9891-BF5F13E68FFE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C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A8565EC5-A81E-43D4-9BBD-FEF0C0F00C3F}" type="parTrans" cxnId="{F95F3B92-F7AE-40D6-A2BB-44041669CA07}">
      <dgm:prSet/>
      <dgm:spPr/>
      <dgm:t>
        <a:bodyPr/>
        <a:lstStyle/>
        <a:p>
          <a:endParaRPr lang="it-IT"/>
        </a:p>
      </dgm:t>
    </dgm:pt>
    <dgm:pt modelId="{D3188EC1-2411-479D-AFE7-03EB473DDDFC}" type="sibTrans" cxnId="{F95F3B92-F7AE-40D6-A2BB-44041669CA07}">
      <dgm:prSet/>
      <dgm:spPr/>
      <dgm:t>
        <a:bodyPr/>
        <a:lstStyle/>
        <a:p>
          <a:endParaRPr lang="it-IT"/>
        </a:p>
      </dgm:t>
    </dgm:pt>
    <dgm:pt modelId="{3DCA7576-C274-4493-B8AB-41F59E43AE2D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...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B28E5883-D0F2-41F8-821B-9C71E84F72BD}" type="parTrans" cxnId="{F9B2425C-7D38-40B5-BC55-C4AADF69989F}">
      <dgm:prSet/>
      <dgm:spPr/>
      <dgm:t>
        <a:bodyPr/>
        <a:lstStyle/>
        <a:p>
          <a:endParaRPr lang="it-IT"/>
        </a:p>
      </dgm:t>
    </dgm:pt>
    <dgm:pt modelId="{8419A2EB-41F1-4362-B77D-32A12E911192}" type="sibTrans" cxnId="{F9B2425C-7D38-40B5-BC55-C4AADF69989F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4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  <dgm:t>
        <a:bodyPr/>
        <a:lstStyle/>
        <a:p>
          <a:endParaRPr lang="it-IT"/>
        </a:p>
      </dgm:t>
    </dgm:pt>
    <dgm:pt modelId="{2E68797E-5DBE-492E-997C-BC72227284E0}" type="pres">
      <dgm:prSet presAssocID="{CD25E418-ED37-43BB-91F9-62FF731DBE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835F59-39B4-44D8-9F09-4B28FE32C2EE}" type="pres">
      <dgm:prSet presAssocID="{87ECC25A-7987-44EA-BB32-71AEC00B68DD}" presName="spacer" presStyleCnt="0"/>
      <dgm:spPr/>
      <dgm:t>
        <a:bodyPr/>
        <a:lstStyle/>
        <a:p>
          <a:endParaRPr lang="it-IT"/>
        </a:p>
      </dgm:t>
    </dgm:pt>
    <dgm:pt modelId="{53702978-7938-42F2-8AD5-1F01E6FF8A99}" type="pres">
      <dgm:prSet presAssocID="{3726CC4B-06A5-49D1-9891-BF5F13E68F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17C502-F8FE-4748-A527-1789E5597401}" type="pres">
      <dgm:prSet presAssocID="{D3188EC1-2411-479D-AFE7-03EB473DDDFC}" presName="spacer" presStyleCnt="0"/>
      <dgm:spPr/>
      <dgm:t>
        <a:bodyPr/>
        <a:lstStyle/>
        <a:p>
          <a:endParaRPr lang="it-IT"/>
        </a:p>
      </dgm:t>
    </dgm:pt>
    <dgm:pt modelId="{93D49F23-0DED-4800-8FBD-7F95BF5C59AC}" type="pres">
      <dgm:prSet presAssocID="{3DCA7576-C274-4493-B8AB-41F59E43AE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CCB81BF-63A9-4870-816A-EC76CDB9B2F7}" type="presOf" srcId="{3DCA7576-C274-4493-B8AB-41F59E43AE2D}" destId="{93D49F23-0DED-4800-8FBD-7F95BF5C59AC}" srcOrd="0" destOrd="0" presId="urn:microsoft.com/office/officeart/2005/8/layout/vList2"/>
    <dgm:cxn modelId="{AF959D1F-5E8E-456D-A6BF-6B09A9ABBD1C}" type="presOf" srcId="{3726CC4B-06A5-49D1-9891-BF5F13E68FFE}" destId="{53702978-7938-42F2-8AD5-1F01E6FF8A99}" srcOrd="0" destOrd="0" presId="urn:microsoft.com/office/officeart/2005/8/layout/vList2"/>
    <dgm:cxn modelId="{EB14640B-6799-4316-8445-18132578894F}" srcId="{9264C5F9-8DE7-4F12-BCEA-A77701E79A1C}" destId="{CD25E418-ED37-43BB-91F9-62FF731DBE8C}" srcOrd="1" destOrd="0" parTransId="{13384E48-31C0-4718-9EA1-408E4A71529E}" sibTransId="{87ECC25A-7987-44EA-BB32-71AEC00B68DD}"/>
    <dgm:cxn modelId="{F95F3B92-F7AE-40D6-A2BB-44041669CA07}" srcId="{9264C5F9-8DE7-4F12-BCEA-A77701E79A1C}" destId="{3726CC4B-06A5-49D1-9891-BF5F13E68FFE}" srcOrd="2" destOrd="0" parTransId="{A8565EC5-A81E-43D4-9BBD-FEF0C0F00C3F}" sibTransId="{D3188EC1-2411-479D-AFE7-03EB473DDDFC}"/>
    <dgm:cxn modelId="{EF01C58C-A517-42F0-AD91-A76D4E105211}" type="presOf" srcId="{7C327D5E-9A6B-4165-A25A-E839104CEA97}" destId="{F415EFA8-FDD8-4797-AADA-365155ED91B2}" srcOrd="0" destOrd="0" presId="urn:microsoft.com/office/officeart/2005/8/layout/vList2"/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074899EC-6C2A-4996-8330-B5A0CF17E5D3}" type="presOf" srcId="{9264C5F9-8DE7-4F12-BCEA-A77701E79A1C}" destId="{067BDFD0-314C-4AF6-8ED7-0F8F7F1092EF}" srcOrd="0" destOrd="0" presId="urn:microsoft.com/office/officeart/2005/8/layout/vList2"/>
    <dgm:cxn modelId="{96A04B27-EDE5-4928-983C-140C2F8145AF}" type="presOf" srcId="{CD25E418-ED37-43BB-91F9-62FF731DBE8C}" destId="{2E68797E-5DBE-492E-997C-BC72227284E0}" srcOrd="0" destOrd="0" presId="urn:microsoft.com/office/officeart/2005/8/layout/vList2"/>
    <dgm:cxn modelId="{F9B2425C-7D38-40B5-BC55-C4AADF69989F}" srcId="{9264C5F9-8DE7-4F12-BCEA-A77701E79A1C}" destId="{3DCA7576-C274-4493-B8AB-41F59E43AE2D}" srcOrd="3" destOrd="0" parTransId="{B28E5883-D0F2-41F8-821B-9C71E84F72BD}" sibTransId="{8419A2EB-41F1-4362-B77D-32A12E911192}"/>
    <dgm:cxn modelId="{1E6E7B5A-E136-4AED-9FF3-7DFB475A038A}" type="presParOf" srcId="{067BDFD0-314C-4AF6-8ED7-0F8F7F1092EF}" destId="{F415EFA8-FDD8-4797-AADA-365155ED91B2}" srcOrd="0" destOrd="0" presId="urn:microsoft.com/office/officeart/2005/8/layout/vList2"/>
    <dgm:cxn modelId="{0940A643-BCDD-4583-A782-04A8DE8DA964}" type="presParOf" srcId="{067BDFD0-314C-4AF6-8ED7-0F8F7F1092EF}" destId="{FD289D3D-B4BF-42A7-97A3-ABE00B6B481C}" srcOrd="1" destOrd="0" presId="urn:microsoft.com/office/officeart/2005/8/layout/vList2"/>
    <dgm:cxn modelId="{94D69F32-4A45-4B32-A020-9CAA56D84ABA}" type="presParOf" srcId="{067BDFD0-314C-4AF6-8ED7-0F8F7F1092EF}" destId="{2E68797E-5DBE-492E-997C-BC72227284E0}" srcOrd="2" destOrd="0" presId="urn:microsoft.com/office/officeart/2005/8/layout/vList2"/>
    <dgm:cxn modelId="{39D1631A-E49E-4408-B780-56921ECCF44F}" type="presParOf" srcId="{067BDFD0-314C-4AF6-8ED7-0F8F7F1092EF}" destId="{CC835F59-39B4-44D8-9F09-4B28FE32C2EE}" srcOrd="3" destOrd="0" presId="urn:microsoft.com/office/officeart/2005/8/layout/vList2"/>
    <dgm:cxn modelId="{3A3351DA-E9ED-4907-B3B4-FC4B58C6A6A8}" type="presParOf" srcId="{067BDFD0-314C-4AF6-8ED7-0F8F7F1092EF}" destId="{53702978-7938-42F2-8AD5-1F01E6FF8A99}" srcOrd="4" destOrd="0" presId="urn:microsoft.com/office/officeart/2005/8/layout/vList2"/>
    <dgm:cxn modelId="{42DA896E-5592-4AAF-BDF4-FC01E2B22441}" type="presParOf" srcId="{067BDFD0-314C-4AF6-8ED7-0F8F7F1092EF}" destId="{AE17C502-F8FE-4748-A527-1789E5597401}" srcOrd="5" destOrd="0" presId="urn:microsoft.com/office/officeart/2005/8/layout/vList2"/>
    <dgm:cxn modelId="{7709897B-928D-4B65-9FE5-E7DEF2C1754E}" type="presParOf" srcId="{067BDFD0-314C-4AF6-8ED7-0F8F7F1092EF}" destId="{93D49F23-0DED-4800-8FBD-7F95BF5C59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>
        <a:solidFill>
          <a:srgbClr val="FF6600"/>
        </a:solidFill>
      </dgm:spPr>
      <dgm:t>
        <a:bodyPr/>
        <a:lstStyle/>
        <a:p>
          <a:pPr algn="ctr"/>
          <a:r>
            <a:rPr lang="it-IT" sz="1600" dirty="0" smtClean="0">
              <a:solidFill>
                <a:srgbClr val="0B337B"/>
              </a:solidFill>
            </a:rPr>
            <a:t>Ministero Economia e Finanze</a:t>
          </a:r>
          <a:endParaRPr lang="it-IT" sz="1600" dirty="0">
            <a:solidFill>
              <a:srgbClr val="0B337B"/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AA60EC62-44D2-42D2-8194-E15C6928AD92}">
      <dgm:prSet phldrT="[Testo]" custT="1"/>
      <dgm:spPr/>
      <dgm:t>
        <a:bodyPr/>
        <a:lstStyle/>
        <a:p>
          <a:pPr algn="ctr"/>
          <a:r>
            <a:rPr lang="it-IT" sz="1600" dirty="0" smtClean="0"/>
            <a:t>Corte dei Conti</a:t>
          </a:r>
          <a:endParaRPr lang="it-IT" sz="1600" dirty="0"/>
        </a:p>
      </dgm:t>
    </dgm:pt>
    <dgm:pt modelId="{5FFD008C-E3CB-46BC-A7F4-561015DA6965}" type="parTrans" cxnId="{9052FA4C-5C42-42A6-853D-48DEC2F10CF7}">
      <dgm:prSet/>
      <dgm:spPr/>
      <dgm:t>
        <a:bodyPr/>
        <a:lstStyle/>
        <a:p>
          <a:endParaRPr lang="it-IT"/>
        </a:p>
      </dgm:t>
    </dgm:pt>
    <dgm:pt modelId="{7182C7A7-49A7-4AAC-AC61-600526288B81}" type="sibTrans" cxnId="{9052FA4C-5C42-42A6-853D-48DEC2F10CF7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2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</dgm:pt>
    <dgm:pt modelId="{4F2EBEF8-1B0C-4266-9566-41BA61DF34C0}" type="pres">
      <dgm:prSet presAssocID="{AA60EC62-44D2-42D2-8194-E15C6928AD92}" presName="parentText" presStyleLbl="node1" presStyleIdx="1" presStyleCnt="2" custLinFactY="7366" custLinFactNeighborX="-47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3134BC02-974B-42E2-A126-F4D1163F33E2}" type="presOf" srcId="{7C327D5E-9A6B-4165-A25A-E839104CEA97}" destId="{F415EFA8-FDD8-4797-AADA-365155ED91B2}" srcOrd="0" destOrd="0" presId="urn:microsoft.com/office/officeart/2005/8/layout/vList2"/>
    <dgm:cxn modelId="{6379C5E2-0E4A-4254-AB00-4FB8F444A9BF}" type="presOf" srcId="{AA60EC62-44D2-42D2-8194-E15C6928AD92}" destId="{4F2EBEF8-1B0C-4266-9566-41BA61DF34C0}" srcOrd="0" destOrd="0" presId="urn:microsoft.com/office/officeart/2005/8/layout/vList2"/>
    <dgm:cxn modelId="{9052FA4C-5C42-42A6-853D-48DEC2F10CF7}" srcId="{9264C5F9-8DE7-4F12-BCEA-A77701E79A1C}" destId="{AA60EC62-44D2-42D2-8194-E15C6928AD92}" srcOrd="1" destOrd="0" parTransId="{5FFD008C-E3CB-46BC-A7F4-561015DA6965}" sibTransId="{7182C7A7-49A7-4AAC-AC61-600526288B81}"/>
    <dgm:cxn modelId="{B3F96F19-3508-476E-AA8F-AEE6A0152565}" type="presOf" srcId="{9264C5F9-8DE7-4F12-BCEA-A77701E79A1C}" destId="{067BDFD0-314C-4AF6-8ED7-0F8F7F1092EF}" srcOrd="0" destOrd="0" presId="urn:microsoft.com/office/officeart/2005/8/layout/vList2"/>
    <dgm:cxn modelId="{E05169D8-E838-47B5-AF27-A94709B88B68}" type="presParOf" srcId="{067BDFD0-314C-4AF6-8ED7-0F8F7F1092EF}" destId="{F415EFA8-FDD8-4797-AADA-365155ED91B2}" srcOrd="0" destOrd="0" presId="urn:microsoft.com/office/officeart/2005/8/layout/vList2"/>
    <dgm:cxn modelId="{1503C3CC-1A11-4BB1-90F5-3CA514C08D88}" type="presParOf" srcId="{067BDFD0-314C-4AF6-8ED7-0F8F7F1092EF}" destId="{FD289D3D-B4BF-42A7-97A3-ABE00B6B481C}" srcOrd="1" destOrd="0" presId="urn:microsoft.com/office/officeart/2005/8/layout/vList2"/>
    <dgm:cxn modelId="{8C1EBBF9-AEBA-45F6-BAFB-ECF6EFCF5603}" type="presParOf" srcId="{067BDFD0-314C-4AF6-8ED7-0F8F7F1092EF}" destId="{4F2EBEF8-1B0C-4266-9566-41BA61DF34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64C5F9-8DE7-4F12-BCEA-A77701E79A1C}" type="doc">
      <dgm:prSet loTypeId="urn:microsoft.com/office/officeart/2005/8/layout/vList2" loCatId="list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C327D5E-9A6B-4165-A25A-E839104CEA97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A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423F0F98-0946-4AB2-85F4-9EFD8E401504}" type="parTrans" cxnId="{E3E0FC61-B977-4F1A-BF1C-C4FECC11CB47}">
      <dgm:prSet/>
      <dgm:spPr/>
      <dgm:t>
        <a:bodyPr/>
        <a:lstStyle/>
        <a:p>
          <a:endParaRPr lang="it-IT"/>
        </a:p>
      </dgm:t>
    </dgm:pt>
    <dgm:pt modelId="{C33F6B63-0D0E-4B5A-BC78-7D31096F02A3}" type="sibTrans" cxnId="{E3E0FC61-B977-4F1A-BF1C-C4FECC11CB47}">
      <dgm:prSet/>
      <dgm:spPr/>
      <dgm:t>
        <a:bodyPr/>
        <a:lstStyle/>
        <a:p>
          <a:endParaRPr lang="it-IT"/>
        </a:p>
      </dgm:t>
    </dgm:pt>
    <dgm:pt modelId="{CD25E418-ED37-43BB-91F9-62FF731DBE8C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B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13384E48-31C0-4718-9EA1-408E4A71529E}" type="parTrans" cxnId="{EB14640B-6799-4316-8445-18132578894F}">
      <dgm:prSet/>
      <dgm:spPr/>
      <dgm:t>
        <a:bodyPr/>
        <a:lstStyle/>
        <a:p>
          <a:endParaRPr lang="it-IT"/>
        </a:p>
      </dgm:t>
    </dgm:pt>
    <dgm:pt modelId="{87ECC25A-7987-44EA-BB32-71AEC00B68DD}" type="sibTrans" cxnId="{EB14640B-6799-4316-8445-18132578894F}">
      <dgm:prSet/>
      <dgm:spPr/>
      <dgm:t>
        <a:bodyPr/>
        <a:lstStyle/>
        <a:p>
          <a:endParaRPr lang="it-IT"/>
        </a:p>
      </dgm:t>
    </dgm:pt>
    <dgm:pt modelId="{3726CC4B-06A5-49D1-9891-BF5F13E68FFE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Fornitore C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A8565EC5-A81E-43D4-9BBD-FEF0C0F00C3F}" type="parTrans" cxnId="{F95F3B92-F7AE-40D6-A2BB-44041669CA07}">
      <dgm:prSet/>
      <dgm:spPr/>
      <dgm:t>
        <a:bodyPr/>
        <a:lstStyle/>
        <a:p>
          <a:endParaRPr lang="it-IT"/>
        </a:p>
      </dgm:t>
    </dgm:pt>
    <dgm:pt modelId="{D3188EC1-2411-479D-AFE7-03EB473DDDFC}" type="sibTrans" cxnId="{F95F3B92-F7AE-40D6-A2BB-44041669CA07}">
      <dgm:prSet/>
      <dgm:spPr/>
      <dgm:t>
        <a:bodyPr/>
        <a:lstStyle/>
        <a:p>
          <a:endParaRPr lang="it-IT"/>
        </a:p>
      </dgm:t>
    </dgm:pt>
    <dgm:pt modelId="{3DCA7576-C274-4493-B8AB-41F59E43AE2D}">
      <dgm:prSet phldrT="[Testo]" custT="1"/>
      <dgm:spPr/>
      <dgm:t>
        <a:bodyPr/>
        <a:lstStyle/>
        <a:p>
          <a:pPr algn="ctr"/>
          <a:r>
            <a:rPr lang="it-IT" sz="1600" dirty="0" smtClean="0">
              <a:solidFill>
                <a:schemeClr val="accent5">
                  <a:lumMod val="25000"/>
                </a:schemeClr>
              </a:solidFill>
            </a:rPr>
            <a:t>...</a:t>
          </a:r>
          <a:endParaRPr lang="it-IT" sz="1600" dirty="0">
            <a:solidFill>
              <a:schemeClr val="accent5">
                <a:lumMod val="25000"/>
              </a:schemeClr>
            </a:solidFill>
          </a:endParaRPr>
        </a:p>
      </dgm:t>
    </dgm:pt>
    <dgm:pt modelId="{B28E5883-D0F2-41F8-821B-9C71E84F72BD}" type="parTrans" cxnId="{F9B2425C-7D38-40B5-BC55-C4AADF69989F}">
      <dgm:prSet/>
      <dgm:spPr/>
      <dgm:t>
        <a:bodyPr/>
        <a:lstStyle/>
        <a:p>
          <a:endParaRPr lang="it-IT"/>
        </a:p>
      </dgm:t>
    </dgm:pt>
    <dgm:pt modelId="{8419A2EB-41F1-4362-B77D-32A12E911192}" type="sibTrans" cxnId="{F9B2425C-7D38-40B5-BC55-C4AADF69989F}">
      <dgm:prSet/>
      <dgm:spPr/>
      <dgm:t>
        <a:bodyPr/>
        <a:lstStyle/>
        <a:p>
          <a:endParaRPr lang="it-IT"/>
        </a:p>
      </dgm:t>
    </dgm:pt>
    <dgm:pt modelId="{067BDFD0-314C-4AF6-8ED7-0F8F7F1092EF}" type="pres">
      <dgm:prSet presAssocID="{9264C5F9-8DE7-4F12-BCEA-A77701E7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15EFA8-FDD8-4797-AADA-365155ED91B2}" type="pres">
      <dgm:prSet presAssocID="{7C327D5E-9A6B-4165-A25A-E839104CEA97}" presName="parentText" presStyleLbl="node1" presStyleIdx="0" presStyleCnt="4" custLinFactX="24875" custLinFactNeighborX="100000" custLinFactNeighborY="91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289D3D-B4BF-42A7-97A3-ABE00B6B481C}" type="pres">
      <dgm:prSet presAssocID="{C33F6B63-0D0E-4B5A-BC78-7D31096F02A3}" presName="spacer" presStyleCnt="0"/>
      <dgm:spPr/>
      <dgm:t>
        <a:bodyPr/>
        <a:lstStyle/>
        <a:p>
          <a:endParaRPr lang="it-IT"/>
        </a:p>
      </dgm:t>
    </dgm:pt>
    <dgm:pt modelId="{2E68797E-5DBE-492E-997C-BC72227284E0}" type="pres">
      <dgm:prSet presAssocID="{CD25E418-ED37-43BB-91F9-62FF731DBE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835F59-39B4-44D8-9F09-4B28FE32C2EE}" type="pres">
      <dgm:prSet presAssocID="{87ECC25A-7987-44EA-BB32-71AEC00B68DD}" presName="spacer" presStyleCnt="0"/>
      <dgm:spPr/>
      <dgm:t>
        <a:bodyPr/>
        <a:lstStyle/>
        <a:p>
          <a:endParaRPr lang="it-IT"/>
        </a:p>
      </dgm:t>
    </dgm:pt>
    <dgm:pt modelId="{53702978-7938-42F2-8AD5-1F01E6FF8A99}" type="pres">
      <dgm:prSet presAssocID="{3726CC4B-06A5-49D1-9891-BF5F13E68F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17C502-F8FE-4748-A527-1789E5597401}" type="pres">
      <dgm:prSet presAssocID="{D3188EC1-2411-479D-AFE7-03EB473DDDFC}" presName="spacer" presStyleCnt="0"/>
      <dgm:spPr/>
      <dgm:t>
        <a:bodyPr/>
        <a:lstStyle/>
        <a:p>
          <a:endParaRPr lang="it-IT"/>
        </a:p>
      </dgm:t>
    </dgm:pt>
    <dgm:pt modelId="{93D49F23-0DED-4800-8FBD-7F95BF5C59AC}" type="pres">
      <dgm:prSet presAssocID="{3DCA7576-C274-4493-B8AB-41F59E43AE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E0FC61-B977-4F1A-BF1C-C4FECC11CB47}" srcId="{9264C5F9-8DE7-4F12-BCEA-A77701E79A1C}" destId="{7C327D5E-9A6B-4165-A25A-E839104CEA97}" srcOrd="0" destOrd="0" parTransId="{423F0F98-0946-4AB2-85F4-9EFD8E401504}" sibTransId="{C33F6B63-0D0E-4B5A-BC78-7D31096F02A3}"/>
    <dgm:cxn modelId="{F95F3B92-F7AE-40D6-A2BB-44041669CA07}" srcId="{9264C5F9-8DE7-4F12-BCEA-A77701E79A1C}" destId="{3726CC4B-06A5-49D1-9891-BF5F13E68FFE}" srcOrd="2" destOrd="0" parTransId="{A8565EC5-A81E-43D4-9BBD-FEF0C0F00C3F}" sibTransId="{D3188EC1-2411-479D-AFE7-03EB473DDDFC}"/>
    <dgm:cxn modelId="{E5F3142F-5800-4639-BCED-2CCFDED5B8BB}" type="presOf" srcId="{3DCA7576-C274-4493-B8AB-41F59E43AE2D}" destId="{93D49F23-0DED-4800-8FBD-7F95BF5C59AC}" srcOrd="0" destOrd="0" presId="urn:microsoft.com/office/officeart/2005/8/layout/vList2"/>
    <dgm:cxn modelId="{2324D2B3-6A50-4022-8EF9-7724E464BF5D}" type="presOf" srcId="{3726CC4B-06A5-49D1-9891-BF5F13E68FFE}" destId="{53702978-7938-42F2-8AD5-1F01E6FF8A99}" srcOrd="0" destOrd="0" presId="urn:microsoft.com/office/officeart/2005/8/layout/vList2"/>
    <dgm:cxn modelId="{8BBE9F7B-C7D0-458E-9686-C97800D0E490}" type="presOf" srcId="{9264C5F9-8DE7-4F12-BCEA-A77701E79A1C}" destId="{067BDFD0-314C-4AF6-8ED7-0F8F7F1092EF}" srcOrd="0" destOrd="0" presId="urn:microsoft.com/office/officeart/2005/8/layout/vList2"/>
    <dgm:cxn modelId="{F9B2425C-7D38-40B5-BC55-C4AADF69989F}" srcId="{9264C5F9-8DE7-4F12-BCEA-A77701E79A1C}" destId="{3DCA7576-C274-4493-B8AB-41F59E43AE2D}" srcOrd="3" destOrd="0" parTransId="{B28E5883-D0F2-41F8-821B-9C71E84F72BD}" sibTransId="{8419A2EB-41F1-4362-B77D-32A12E911192}"/>
    <dgm:cxn modelId="{37D5C830-24CC-4075-BC85-2F3268128CF8}" type="presOf" srcId="{7C327D5E-9A6B-4165-A25A-E839104CEA97}" destId="{F415EFA8-FDD8-4797-AADA-365155ED91B2}" srcOrd="0" destOrd="0" presId="urn:microsoft.com/office/officeart/2005/8/layout/vList2"/>
    <dgm:cxn modelId="{EB14640B-6799-4316-8445-18132578894F}" srcId="{9264C5F9-8DE7-4F12-BCEA-A77701E79A1C}" destId="{CD25E418-ED37-43BB-91F9-62FF731DBE8C}" srcOrd="1" destOrd="0" parTransId="{13384E48-31C0-4718-9EA1-408E4A71529E}" sibTransId="{87ECC25A-7987-44EA-BB32-71AEC00B68DD}"/>
    <dgm:cxn modelId="{EE1B58CC-EC86-4CF6-8CE6-BB2156835707}" type="presOf" srcId="{CD25E418-ED37-43BB-91F9-62FF731DBE8C}" destId="{2E68797E-5DBE-492E-997C-BC72227284E0}" srcOrd="0" destOrd="0" presId="urn:microsoft.com/office/officeart/2005/8/layout/vList2"/>
    <dgm:cxn modelId="{26525929-ACFC-41E1-9E0A-948C0C8FDCD9}" type="presParOf" srcId="{067BDFD0-314C-4AF6-8ED7-0F8F7F1092EF}" destId="{F415EFA8-FDD8-4797-AADA-365155ED91B2}" srcOrd="0" destOrd="0" presId="urn:microsoft.com/office/officeart/2005/8/layout/vList2"/>
    <dgm:cxn modelId="{3EC77854-2415-4901-950D-00DBD8565E62}" type="presParOf" srcId="{067BDFD0-314C-4AF6-8ED7-0F8F7F1092EF}" destId="{FD289D3D-B4BF-42A7-97A3-ABE00B6B481C}" srcOrd="1" destOrd="0" presId="urn:microsoft.com/office/officeart/2005/8/layout/vList2"/>
    <dgm:cxn modelId="{D82861DF-EA69-4C31-9BDA-E03822A8BDE4}" type="presParOf" srcId="{067BDFD0-314C-4AF6-8ED7-0F8F7F1092EF}" destId="{2E68797E-5DBE-492E-997C-BC72227284E0}" srcOrd="2" destOrd="0" presId="urn:microsoft.com/office/officeart/2005/8/layout/vList2"/>
    <dgm:cxn modelId="{0ABA29E1-312A-400B-94D4-6089B349804C}" type="presParOf" srcId="{067BDFD0-314C-4AF6-8ED7-0F8F7F1092EF}" destId="{CC835F59-39B4-44D8-9F09-4B28FE32C2EE}" srcOrd="3" destOrd="0" presId="urn:microsoft.com/office/officeart/2005/8/layout/vList2"/>
    <dgm:cxn modelId="{2B434071-C8B9-464F-97D3-A19B9C2D98D8}" type="presParOf" srcId="{067BDFD0-314C-4AF6-8ED7-0F8F7F1092EF}" destId="{53702978-7938-42F2-8AD5-1F01E6FF8A99}" srcOrd="4" destOrd="0" presId="urn:microsoft.com/office/officeart/2005/8/layout/vList2"/>
    <dgm:cxn modelId="{2C0122A6-8CD6-42C3-8123-60171C136443}" type="presParOf" srcId="{067BDFD0-314C-4AF6-8ED7-0F8F7F1092EF}" destId="{AE17C502-F8FE-4748-A527-1789E5597401}" srcOrd="5" destOrd="0" presId="urn:microsoft.com/office/officeart/2005/8/layout/vList2"/>
    <dgm:cxn modelId="{7E74DD44-4320-479F-87A3-FC60825C0425}" type="presParOf" srcId="{067BDFD0-314C-4AF6-8ED7-0F8F7F1092EF}" destId="{93D49F23-0DED-4800-8FBD-7F95BF5C59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34E0D-0B4C-DF42-8F0A-D19C2E5F8F26}">
      <dsp:nvSpPr>
        <dsp:cNvPr id="0" name=""/>
        <dsp:cNvSpPr/>
      </dsp:nvSpPr>
      <dsp:spPr>
        <a:xfrm rot="10800000">
          <a:off x="3228966" y="971523"/>
          <a:ext cx="7398258" cy="372694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3478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solidFill>
              <a:schemeClr val="accent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chemeClr val="accent2"/>
              </a:solidFill>
            </a:rPr>
            <a:t>Una </a:t>
          </a:r>
          <a:r>
            <a:rPr lang="it-IT" sz="2400" b="1" kern="1200" dirty="0" smtClean="0">
              <a:solidFill>
                <a:schemeClr val="accent2"/>
              </a:solidFill>
            </a:rPr>
            <a:t>Società per Azioni </a:t>
          </a:r>
          <a:r>
            <a:rPr lang="it-IT" sz="2400" kern="1200" dirty="0" smtClean="0">
              <a:solidFill>
                <a:schemeClr val="accent2"/>
              </a:solidFill>
            </a:rPr>
            <a:t>di proprietà del </a:t>
          </a:r>
          <a:r>
            <a:rPr lang="it-IT" sz="2400" b="1" kern="1200" dirty="0" smtClean="0">
              <a:solidFill>
                <a:schemeClr val="accent2"/>
              </a:solidFill>
            </a:rPr>
            <a:t>MEF</a:t>
          </a:r>
          <a:r>
            <a:rPr lang="it-IT" sz="2400" kern="1200" dirty="0" smtClean="0">
              <a:solidFill>
                <a:schemeClr val="accent2"/>
              </a:solidFill>
            </a:rPr>
            <a:t> che ne è l’azionista unico</a:t>
          </a:r>
          <a:endParaRPr lang="it-IT" sz="2400" kern="1200" dirty="0">
            <a:solidFill>
              <a:schemeClr val="accent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chemeClr val="accent2"/>
              </a:solidFill>
            </a:rPr>
            <a:t>Lavora al servizio </a:t>
          </a:r>
          <a:r>
            <a:rPr lang="it-IT" sz="2400" b="1" kern="1200" dirty="0" smtClean="0">
              <a:solidFill>
                <a:schemeClr val="accent2"/>
              </a:solidFill>
            </a:rPr>
            <a:t>esclusivo</a:t>
          </a:r>
          <a:r>
            <a:rPr lang="it-IT" sz="2400" kern="1200" dirty="0" smtClean="0">
              <a:solidFill>
                <a:schemeClr val="accent2"/>
              </a:solidFill>
            </a:rPr>
            <a:t> delle </a:t>
          </a:r>
          <a:r>
            <a:rPr lang="it-IT" sz="2400" b="0" kern="1200" dirty="0" smtClean="0">
              <a:solidFill>
                <a:schemeClr val="accent2"/>
              </a:solidFill>
            </a:rPr>
            <a:t>pubbliche amministrazioni</a:t>
          </a:r>
          <a:endParaRPr lang="it-IT" sz="2400" b="0" kern="1200" dirty="0">
            <a:solidFill>
              <a:schemeClr val="accent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solidFill>
                <a:schemeClr val="accent2"/>
              </a:solidFill>
            </a:rPr>
            <a:t>Fornisce consulenza, assistenza e soluzioni informatiche per l’</a:t>
          </a:r>
          <a:r>
            <a:rPr lang="it-IT" sz="2400" b="1" kern="1200" dirty="0" smtClean="0">
              <a:solidFill>
                <a:schemeClr val="accent2"/>
              </a:solidFill>
            </a:rPr>
            <a:t>innovazione</a:t>
          </a:r>
          <a:r>
            <a:rPr lang="it-IT" sz="2400" kern="1200" dirty="0" smtClean="0">
              <a:solidFill>
                <a:schemeClr val="accent2"/>
              </a:solidFill>
            </a:rPr>
            <a:t> nella PA</a:t>
          </a:r>
          <a:endParaRPr lang="it-IT" sz="2400" kern="1200" dirty="0">
            <a:solidFill>
              <a:schemeClr val="accent2"/>
            </a:solidFill>
          </a:endParaRPr>
        </a:p>
      </dsp:txBody>
      <dsp:txXfrm rot="10800000">
        <a:off x="4160701" y="971523"/>
        <a:ext cx="6466523" cy="3726942"/>
      </dsp:txXfrm>
    </dsp:sp>
    <dsp:sp modelId="{BBFB2DDE-60F4-784E-9D55-B10D255A9DE8}">
      <dsp:nvSpPr>
        <dsp:cNvPr id="0" name=""/>
        <dsp:cNvSpPr/>
      </dsp:nvSpPr>
      <dsp:spPr>
        <a:xfrm>
          <a:off x="931735" y="1146428"/>
          <a:ext cx="3726942" cy="3726942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15000" t="15000" r="15000" b="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397FF-18A2-4AA8-A1D5-AF183A2AEBF4}">
      <dsp:nvSpPr>
        <dsp:cNvPr id="0" name=""/>
        <dsp:cNvSpPr/>
      </dsp:nvSpPr>
      <dsp:spPr>
        <a:xfrm rot="5400000">
          <a:off x="-110810" y="115973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>
            <a:solidFill>
              <a:srgbClr val="0B337B"/>
            </a:solidFill>
          </a:endParaRPr>
        </a:p>
      </dsp:txBody>
      <dsp:txXfrm rot="-5400000">
        <a:off x="1" y="263719"/>
        <a:ext cx="517114" cy="221621"/>
      </dsp:txXfrm>
    </dsp:sp>
    <dsp:sp modelId="{249D1FF9-84C1-4640-A099-63777F889B10}">
      <dsp:nvSpPr>
        <dsp:cNvPr id="0" name=""/>
        <dsp:cNvSpPr/>
      </dsp:nvSpPr>
      <dsp:spPr>
        <a:xfrm rot="5400000">
          <a:off x="4971468" y="-4449190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0B337B"/>
              </a:solidFill>
            </a:rPr>
            <a:t>Predisposizione documentazione di gara</a:t>
          </a:r>
          <a:endParaRPr lang="it-IT" sz="1600" kern="1200" dirty="0">
            <a:solidFill>
              <a:srgbClr val="0B337B"/>
            </a:solidFill>
          </a:endParaRPr>
        </a:p>
      </dsp:txBody>
      <dsp:txXfrm rot="-5400000">
        <a:off x="517114" y="28604"/>
        <a:ext cx="9365445" cy="433297"/>
      </dsp:txXfrm>
    </dsp:sp>
    <dsp:sp modelId="{9C4B11B6-732E-44F4-8E20-95947211C650}">
      <dsp:nvSpPr>
        <dsp:cNvPr id="0" name=""/>
        <dsp:cNvSpPr/>
      </dsp:nvSpPr>
      <dsp:spPr>
        <a:xfrm rot="5400000">
          <a:off x="-110810" y="790296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>
            <a:solidFill>
              <a:srgbClr val="0B337B"/>
            </a:solidFill>
          </a:endParaRPr>
        </a:p>
      </dsp:txBody>
      <dsp:txXfrm rot="-5400000">
        <a:off x="1" y="938042"/>
        <a:ext cx="517114" cy="221621"/>
      </dsp:txXfrm>
    </dsp:sp>
    <dsp:sp modelId="{2321B15E-07E2-42B3-AFA1-5C989EEEF48E}">
      <dsp:nvSpPr>
        <dsp:cNvPr id="0" name=""/>
        <dsp:cNvSpPr/>
      </dsp:nvSpPr>
      <dsp:spPr>
        <a:xfrm rot="5400000">
          <a:off x="4971468" y="-3774867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0B337B"/>
              </a:solidFill>
            </a:rPr>
            <a:t>Richiesta parere </a:t>
          </a:r>
          <a:r>
            <a:rPr lang="it-IT" sz="1600" kern="1200" dirty="0" err="1" smtClean="0">
              <a:solidFill>
                <a:srgbClr val="0B337B"/>
              </a:solidFill>
            </a:rPr>
            <a:t>DigitPA</a:t>
          </a:r>
          <a:r>
            <a:rPr lang="it-IT" sz="1600" kern="1200" dirty="0" smtClean="0">
              <a:solidFill>
                <a:srgbClr val="0B337B"/>
              </a:solidFill>
            </a:rPr>
            <a:t> </a:t>
          </a:r>
          <a:r>
            <a:rPr lang="it-IT" sz="1600" kern="1200" dirty="0" smtClean="0">
              <a:solidFill>
                <a:srgbClr val="0B337B"/>
              </a:solidFill>
            </a:rPr>
            <a:t>(se </a:t>
          </a:r>
          <a:r>
            <a:rPr lang="it-IT" sz="1600" kern="1200" dirty="0" smtClean="0">
              <a:solidFill>
                <a:srgbClr val="0B337B"/>
              </a:solidFill>
            </a:rPr>
            <a:t>&gt; </a:t>
          </a:r>
          <a:r>
            <a:rPr lang="it-IT" sz="1600" kern="1200" dirty="0" smtClean="0">
              <a:solidFill>
                <a:srgbClr val="0B337B"/>
              </a:solidFill>
            </a:rPr>
            <a:t>soglia)</a:t>
          </a:r>
          <a:endParaRPr lang="it-IT" sz="1600" kern="1200" dirty="0">
            <a:solidFill>
              <a:srgbClr val="0B337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kern="1200" dirty="0">
            <a:solidFill>
              <a:srgbClr val="0B337B"/>
            </a:solidFill>
          </a:endParaRPr>
        </a:p>
      </dsp:txBody>
      <dsp:txXfrm rot="-5400000">
        <a:off x="517114" y="702927"/>
        <a:ext cx="9365445" cy="433297"/>
      </dsp:txXfrm>
    </dsp:sp>
    <dsp:sp modelId="{CB6FAF7B-08DC-4BAD-8927-52695A5EBAD2}">
      <dsp:nvSpPr>
        <dsp:cNvPr id="0" name=""/>
        <dsp:cNvSpPr/>
      </dsp:nvSpPr>
      <dsp:spPr>
        <a:xfrm rot="5400000">
          <a:off x="-110810" y="1464619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>
            <a:solidFill>
              <a:srgbClr val="0B337B"/>
            </a:solidFill>
          </a:endParaRPr>
        </a:p>
      </dsp:txBody>
      <dsp:txXfrm rot="-5400000">
        <a:off x="1" y="1612365"/>
        <a:ext cx="517114" cy="221621"/>
      </dsp:txXfrm>
    </dsp:sp>
    <dsp:sp modelId="{8E3DC5BE-E88C-4B8D-8976-6956720BF411}">
      <dsp:nvSpPr>
        <dsp:cNvPr id="0" name=""/>
        <dsp:cNvSpPr/>
      </dsp:nvSpPr>
      <dsp:spPr>
        <a:xfrm rot="5400000">
          <a:off x="4971468" y="-3100545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smtClean="0">
              <a:solidFill>
                <a:srgbClr val="0B337B"/>
              </a:solidFill>
            </a:rPr>
            <a:t>Pubblicazione bando di gara </a:t>
          </a:r>
          <a:endParaRPr lang="it-IT" sz="1600" kern="1200" dirty="0">
            <a:solidFill>
              <a:srgbClr val="0B337B"/>
            </a:solidFill>
          </a:endParaRPr>
        </a:p>
      </dsp:txBody>
      <dsp:txXfrm rot="-5400000">
        <a:off x="517114" y="1377249"/>
        <a:ext cx="9365445" cy="433297"/>
      </dsp:txXfrm>
    </dsp:sp>
    <dsp:sp modelId="{6C72E237-AFED-4124-BE45-96824077170A}">
      <dsp:nvSpPr>
        <dsp:cNvPr id="0" name=""/>
        <dsp:cNvSpPr/>
      </dsp:nvSpPr>
      <dsp:spPr>
        <a:xfrm rot="5400000">
          <a:off x="-110810" y="2138941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>
            <a:solidFill>
              <a:srgbClr val="0B337B"/>
            </a:solidFill>
          </a:endParaRPr>
        </a:p>
      </dsp:txBody>
      <dsp:txXfrm rot="-5400000">
        <a:off x="1" y="2286687"/>
        <a:ext cx="517114" cy="221621"/>
      </dsp:txXfrm>
    </dsp:sp>
    <dsp:sp modelId="{B74E43EC-C2C8-422A-8E31-599AF5785100}">
      <dsp:nvSpPr>
        <dsp:cNvPr id="0" name=""/>
        <dsp:cNvSpPr/>
      </dsp:nvSpPr>
      <dsp:spPr>
        <a:xfrm rot="5400000">
          <a:off x="4971468" y="-2508255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0B337B"/>
              </a:solidFill>
            </a:rPr>
            <a:t>Nomina Commissione di gara e verifiche preventive</a:t>
          </a:r>
          <a:endParaRPr lang="it-IT" sz="1600" kern="1200" dirty="0">
            <a:solidFill>
              <a:srgbClr val="0B337B"/>
            </a:solidFill>
          </a:endParaRPr>
        </a:p>
      </dsp:txBody>
      <dsp:txXfrm rot="-5400000">
        <a:off x="517114" y="1969539"/>
        <a:ext cx="9365445" cy="433297"/>
      </dsp:txXfrm>
    </dsp:sp>
    <dsp:sp modelId="{0489CD1B-6537-4A0B-9EDE-C66F5CEF1D01}">
      <dsp:nvSpPr>
        <dsp:cNvPr id="0" name=""/>
        <dsp:cNvSpPr/>
      </dsp:nvSpPr>
      <dsp:spPr>
        <a:xfrm rot="5400000">
          <a:off x="-110810" y="2813264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>
            <a:solidFill>
              <a:srgbClr val="0B337B"/>
            </a:solidFill>
          </a:endParaRPr>
        </a:p>
      </dsp:txBody>
      <dsp:txXfrm rot="-5400000">
        <a:off x="1" y="2961010"/>
        <a:ext cx="517114" cy="221621"/>
      </dsp:txXfrm>
    </dsp:sp>
    <dsp:sp modelId="{C0693DB2-B8B3-4F62-9E84-FB9D2416F755}">
      <dsp:nvSpPr>
        <dsp:cNvPr id="0" name=""/>
        <dsp:cNvSpPr/>
      </dsp:nvSpPr>
      <dsp:spPr>
        <a:xfrm rot="5400000">
          <a:off x="4971468" y="-1751899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0B337B"/>
              </a:solidFill>
            </a:rPr>
            <a:t>Eventuale esclusione partecipanti</a:t>
          </a:r>
          <a:endParaRPr lang="it-IT" sz="1600" kern="1200" dirty="0">
            <a:solidFill>
              <a:srgbClr val="0B337B"/>
            </a:solidFill>
          </a:endParaRPr>
        </a:p>
      </dsp:txBody>
      <dsp:txXfrm rot="-5400000">
        <a:off x="517114" y="2725895"/>
        <a:ext cx="9365445" cy="433297"/>
      </dsp:txXfrm>
    </dsp:sp>
    <dsp:sp modelId="{33FD8644-33AB-4B0B-A156-FD5BD40AF617}">
      <dsp:nvSpPr>
        <dsp:cNvPr id="0" name=""/>
        <dsp:cNvSpPr/>
      </dsp:nvSpPr>
      <dsp:spPr>
        <a:xfrm rot="5400000">
          <a:off x="-110810" y="3487587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>
            <a:solidFill>
              <a:srgbClr val="0B337B"/>
            </a:solidFill>
          </a:endParaRPr>
        </a:p>
      </dsp:txBody>
      <dsp:txXfrm rot="-5400000">
        <a:off x="1" y="3635333"/>
        <a:ext cx="517114" cy="221621"/>
      </dsp:txXfrm>
    </dsp:sp>
    <dsp:sp modelId="{53631428-C809-4A85-B4F7-CB3B88F4C7B5}">
      <dsp:nvSpPr>
        <dsp:cNvPr id="0" name=""/>
        <dsp:cNvSpPr/>
      </dsp:nvSpPr>
      <dsp:spPr>
        <a:xfrm rot="5400000">
          <a:off x="4971468" y="-1077576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0B337B"/>
              </a:solidFill>
            </a:rPr>
            <a:t>Proposta di aggiudicazione provvisoria in favore della società prima nella graduatoria, indicando i risultati raggiunti ed illustrando pregi e vantaggi dell’offerta presentata</a:t>
          </a:r>
        </a:p>
      </dsp:txBody>
      <dsp:txXfrm rot="-5400000">
        <a:off x="517114" y="3400218"/>
        <a:ext cx="9365445" cy="433297"/>
      </dsp:txXfrm>
    </dsp:sp>
    <dsp:sp modelId="{2B735324-D27A-4B5F-A40B-055B0474F6BF}">
      <dsp:nvSpPr>
        <dsp:cNvPr id="0" name=""/>
        <dsp:cNvSpPr/>
      </dsp:nvSpPr>
      <dsp:spPr>
        <a:xfrm rot="5400000">
          <a:off x="-110810" y="4161910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>
            <a:solidFill>
              <a:srgbClr val="0B337B"/>
            </a:solidFill>
          </a:endParaRPr>
        </a:p>
      </dsp:txBody>
      <dsp:txXfrm rot="-5400000">
        <a:off x="1" y="4309656"/>
        <a:ext cx="517114" cy="221621"/>
      </dsp:txXfrm>
    </dsp:sp>
    <dsp:sp modelId="{E74B9CA1-90C7-4CB8-B1B8-F42FE9786F59}">
      <dsp:nvSpPr>
        <dsp:cNvPr id="0" name=""/>
        <dsp:cNvSpPr/>
      </dsp:nvSpPr>
      <dsp:spPr>
        <a:xfrm rot="5400000">
          <a:off x="4971468" y="-403253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0B337B"/>
              </a:solidFill>
            </a:rPr>
            <a:t>Aggiudicazione definitiva a seguito della delibera del CdA o dell’approvazione dell'AD</a:t>
          </a:r>
        </a:p>
      </dsp:txBody>
      <dsp:txXfrm rot="-5400000">
        <a:off x="517114" y="4074541"/>
        <a:ext cx="9365445" cy="433297"/>
      </dsp:txXfrm>
    </dsp:sp>
    <dsp:sp modelId="{BB028DB2-E9D0-4EAE-A055-31B535A5A737}">
      <dsp:nvSpPr>
        <dsp:cNvPr id="0" name=""/>
        <dsp:cNvSpPr/>
      </dsp:nvSpPr>
      <dsp:spPr>
        <a:xfrm rot="5400000">
          <a:off x="-110810" y="4836233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>
            <a:solidFill>
              <a:srgbClr val="0B337B"/>
            </a:solidFill>
          </a:endParaRPr>
        </a:p>
      </dsp:txBody>
      <dsp:txXfrm rot="-5400000">
        <a:off x="1" y="4983979"/>
        <a:ext cx="517114" cy="221621"/>
      </dsp:txXfrm>
    </dsp:sp>
    <dsp:sp modelId="{ADCF46E9-0372-4637-9A53-74B6DC3E0CD6}">
      <dsp:nvSpPr>
        <dsp:cNvPr id="0" name=""/>
        <dsp:cNvSpPr/>
      </dsp:nvSpPr>
      <dsp:spPr>
        <a:xfrm rot="5400000">
          <a:off x="4971468" y="271069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smtClean="0">
              <a:solidFill>
                <a:srgbClr val="0B337B"/>
              </a:solidFill>
            </a:rPr>
            <a:t>Attività propedeutiche alla stipula</a:t>
          </a:r>
          <a:endParaRPr lang="it-IT" sz="1600" kern="1200" dirty="0" smtClean="0">
            <a:solidFill>
              <a:srgbClr val="0B337B"/>
            </a:solidFill>
          </a:endParaRPr>
        </a:p>
      </dsp:txBody>
      <dsp:txXfrm rot="-5400000">
        <a:off x="517114" y="4748863"/>
        <a:ext cx="9365445" cy="433297"/>
      </dsp:txXfrm>
    </dsp:sp>
    <dsp:sp modelId="{642496A0-D6C7-402D-87F0-22023AE84801}">
      <dsp:nvSpPr>
        <dsp:cNvPr id="0" name=""/>
        <dsp:cNvSpPr/>
      </dsp:nvSpPr>
      <dsp:spPr>
        <a:xfrm rot="5400000">
          <a:off x="-110810" y="5510556"/>
          <a:ext cx="738735" cy="517114"/>
        </a:xfrm>
        <a:prstGeom prst="chevron">
          <a:avLst/>
        </a:prstGeom>
        <a:solidFill>
          <a:srgbClr val="3366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 smtClean="0">
            <a:solidFill>
              <a:srgbClr val="0B337B"/>
            </a:solidFill>
          </a:endParaRPr>
        </a:p>
      </dsp:txBody>
      <dsp:txXfrm rot="-5400000">
        <a:off x="1" y="5658302"/>
        <a:ext cx="517114" cy="221621"/>
      </dsp:txXfrm>
    </dsp:sp>
    <dsp:sp modelId="{775A2D42-9346-425C-95AB-C24985FD96F7}">
      <dsp:nvSpPr>
        <dsp:cNvPr id="0" name=""/>
        <dsp:cNvSpPr/>
      </dsp:nvSpPr>
      <dsp:spPr>
        <a:xfrm rot="5400000">
          <a:off x="4971468" y="945391"/>
          <a:ext cx="480177" cy="9388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>
            <a:rot lat="21000000" lon="0" rev="0"/>
          </a:camera>
          <a:lightRig rig="balanced" dir="t">
            <a:rot lat="0" lon="0" rev="127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solidFill>
                <a:srgbClr val="0B337B"/>
              </a:solidFill>
            </a:rPr>
            <a:t>Stipula contratto entro 60 giorni dalla aggiudicazione definitiva efficace</a:t>
          </a:r>
        </a:p>
      </dsp:txBody>
      <dsp:txXfrm rot="-5400000">
        <a:off x="517114" y="5423185"/>
        <a:ext cx="9365445" cy="4332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57C94-360D-4328-8B95-2E61AAF6D360}">
      <dsp:nvSpPr>
        <dsp:cNvPr id="0" name=""/>
        <dsp:cNvSpPr/>
      </dsp:nvSpPr>
      <dsp:spPr>
        <a:xfrm>
          <a:off x="1196932" y="-254151"/>
          <a:ext cx="4535621" cy="4535621"/>
        </a:xfrm>
        <a:prstGeom prst="circularArrow">
          <a:avLst>
            <a:gd name="adj1" fmla="val 5689"/>
            <a:gd name="adj2" fmla="val 340510"/>
            <a:gd name="adj3" fmla="val 12427393"/>
            <a:gd name="adj4" fmla="val 18265741"/>
            <a:gd name="adj5" fmla="val 5908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5FBB2-B7CD-433C-8388-0DC87EAFB2AC}">
      <dsp:nvSpPr>
        <dsp:cNvPr id="0" name=""/>
        <dsp:cNvSpPr/>
      </dsp:nvSpPr>
      <dsp:spPr>
        <a:xfrm>
          <a:off x="1871096" y="476"/>
          <a:ext cx="3187292" cy="159364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2060"/>
              </a:solidFill>
              <a:latin typeface="Trebuchet MS" pitchFamily="34" charset="0"/>
            </a:rPr>
            <a:t>MEF/Consip</a:t>
          </a:r>
          <a:endParaRPr lang="it-IT" sz="18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rgbClr val="002060"/>
              </a:solidFill>
              <a:latin typeface="Trebuchet MS" pitchFamily="34" charset="0"/>
            </a:rPr>
            <a:t>Qualifica i fornitori Gestisce i Cataloghi</a:t>
          </a:r>
          <a:endParaRPr lang="it-IT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solidFill>
                <a:srgbClr val="002060"/>
              </a:solidFill>
              <a:latin typeface="Trebuchet MS" pitchFamily="34" charset="0"/>
            </a:rPr>
            <a:t>Fornisce assistenza tecnica e formazione alla Pubblica Amministrazione e alle imprese</a:t>
          </a:r>
          <a:endParaRPr lang="it-IT" sz="1400" kern="1200" dirty="0">
            <a:solidFill>
              <a:srgbClr val="002060"/>
            </a:solidFill>
            <a:latin typeface="Trebuchet MS" pitchFamily="34" charset="0"/>
          </a:endParaRPr>
        </a:p>
      </dsp:txBody>
      <dsp:txXfrm>
        <a:off x="1948891" y="78271"/>
        <a:ext cx="3031702" cy="1438056"/>
      </dsp:txXfrm>
    </dsp:sp>
    <dsp:sp modelId="{E1A34E5D-D4FC-4C66-B444-DED38A7F49B7}">
      <dsp:nvSpPr>
        <dsp:cNvPr id="0" name=""/>
        <dsp:cNvSpPr/>
      </dsp:nvSpPr>
      <dsp:spPr>
        <a:xfrm>
          <a:off x="3590117" y="2977908"/>
          <a:ext cx="3187292" cy="1593646"/>
        </a:xfrm>
        <a:prstGeom prst="roundRect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>
              <a:latin typeface="Trebuchet MS" pitchFamily="34" charset="0"/>
            </a:rPr>
            <a:t>Pubblica Amministrazione</a:t>
          </a:r>
          <a:endParaRPr lang="en-GB" sz="1800" b="1" kern="1200" dirty="0">
            <a:latin typeface="Trebuchet MS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rebuchet MS" pitchFamily="34" charset="0"/>
            </a:rPr>
            <a:t>Unico soggetto acquirente: Amministrazioni Centrali, Sanità, Enti Locali, Università e Istituti di Ricerca, ecc…</a:t>
          </a:r>
          <a:endParaRPr lang="en-GB" sz="1400" b="1" kern="1200" dirty="0">
            <a:latin typeface="Trebuchet MS" pitchFamily="34" charset="0"/>
          </a:endParaRPr>
        </a:p>
      </dsp:txBody>
      <dsp:txXfrm>
        <a:off x="3667912" y="3055703"/>
        <a:ext cx="3031702" cy="1438056"/>
      </dsp:txXfrm>
    </dsp:sp>
    <dsp:sp modelId="{ED38230A-DF95-403C-A3AB-AC4C9341CD1A}">
      <dsp:nvSpPr>
        <dsp:cNvPr id="0" name=""/>
        <dsp:cNvSpPr/>
      </dsp:nvSpPr>
      <dsp:spPr>
        <a:xfrm>
          <a:off x="152075" y="2977908"/>
          <a:ext cx="3187292" cy="1593646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>
              <a:latin typeface="Trebuchet MS" pitchFamily="34" charset="0"/>
            </a:rPr>
            <a:t>Imprese</a:t>
          </a:r>
          <a:endParaRPr lang="it-IT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>
              <a:latin typeface="Trebuchet MS" pitchFamily="34" charset="0"/>
            </a:rPr>
            <a:t>I Fornitori: aziende private che intendano proporre i propri articoli e divenire in questo modo potenziali fornitori della PA</a:t>
          </a:r>
          <a:endParaRPr lang="it-IT" sz="1400" kern="1200" dirty="0"/>
        </a:p>
      </dsp:txBody>
      <dsp:txXfrm>
        <a:off x="229870" y="3055703"/>
        <a:ext cx="3031702" cy="14380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A0764-846E-41E6-B79B-E267B5D49DC6}">
      <dsp:nvSpPr>
        <dsp:cNvPr id="0" name=""/>
        <dsp:cNvSpPr/>
      </dsp:nvSpPr>
      <dsp:spPr>
        <a:xfrm>
          <a:off x="0" y="0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  <a:latin typeface="Trebuchet MS" pitchFamily="34" charset="0"/>
            </a:rPr>
            <a:t>Arredi e complementi di arredo: 123.200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992700" y="0"/>
        <a:ext cx="3650769" cy="640064"/>
      </dsp:txXfrm>
    </dsp:sp>
    <dsp:sp modelId="{B51505BA-9438-47EE-95D7-E5AAC8833415}">
      <dsp:nvSpPr>
        <dsp:cNvPr id="0" name=""/>
        <dsp:cNvSpPr/>
      </dsp:nvSpPr>
      <dsp:spPr>
        <a:xfrm>
          <a:off x="241405" y="64006"/>
          <a:ext cx="573895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4646E-BB1D-4AC0-887F-164EF23DCCB0}">
      <dsp:nvSpPr>
        <dsp:cNvPr id="0" name=""/>
        <dsp:cNvSpPr/>
      </dsp:nvSpPr>
      <dsp:spPr>
        <a:xfrm>
          <a:off x="0" y="714382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Beni e Servizi ICT: 148.151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714382"/>
        <a:ext cx="3650769" cy="640064"/>
      </dsp:txXfrm>
    </dsp:sp>
    <dsp:sp modelId="{FD2B7B18-0683-4EB8-B030-4D6EA37ADC59}">
      <dsp:nvSpPr>
        <dsp:cNvPr id="0" name=""/>
        <dsp:cNvSpPr/>
      </dsp:nvSpPr>
      <dsp:spPr>
        <a:xfrm>
          <a:off x="241405" y="768077"/>
          <a:ext cx="573895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D1FA1-C2B9-4B0E-8DC8-04925B1498A3}">
      <dsp:nvSpPr>
        <dsp:cNvPr id="0" name=""/>
        <dsp:cNvSpPr/>
      </dsp:nvSpPr>
      <dsp:spPr>
        <a:xfrm>
          <a:off x="0" y="1408141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Prodotti per l’ufficio: 83.013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1408141"/>
        <a:ext cx="3650769" cy="640064"/>
      </dsp:txXfrm>
    </dsp:sp>
    <dsp:sp modelId="{593E6543-760C-4D4D-AA45-CDC2197CDC6D}">
      <dsp:nvSpPr>
        <dsp:cNvPr id="0" name=""/>
        <dsp:cNvSpPr/>
      </dsp:nvSpPr>
      <dsp:spPr>
        <a:xfrm>
          <a:off x="241405" y="1472147"/>
          <a:ext cx="573895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350A81-6B5F-4ACB-9092-823DD8426C7C}">
      <dsp:nvSpPr>
        <dsp:cNvPr id="0" name=""/>
        <dsp:cNvSpPr/>
      </dsp:nvSpPr>
      <dsp:spPr>
        <a:xfrm>
          <a:off x="0" y="2112212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Cancelleria:  955.767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2112212"/>
        <a:ext cx="3650769" cy="640064"/>
      </dsp:txXfrm>
    </dsp:sp>
    <dsp:sp modelId="{77E3435A-F3BF-4393-B009-81171E4224F8}">
      <dsp:nvSpPr>
        <dsp:cNvPr id="0" name=""/>
        <dsp:cNvSpPr/>
      </dsp:nvSpPr>
      <dsp:spPr>
        <a:xfrm>
          <a:off x="241396" y="2176218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0FBDFF-CC70-4074-9A18-F7BAFE472EE4}">
      <dsp:nvSpPr>
        <dsp:cNvPr id="0" name=""/>
        <dsp:cNvSpPr/>
      </dsp:nvSpPr>
      <dsp:spPr>
        <a:xfrm>
          <a:off x="0" y="2816282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Manutenzione Termoidraulici: 8.577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2816282"/>
        <a:ext cx="3650769" cy="640064"/>
      </dsp:txXfrm>
    </dsp:sp>
    <dsp:sp modelId="{7EC10011-CD69-4A13-92E7-C91C5F257372}">
      <dsp:nvSpPr>
        <dsp:cNvPr id="0" name=""/>
        <dsp:cNvSpPr/>
      </dsp:nvSpPr>
      <dsp:spPr>
        <a:xfrm>
          <a:off x="241396" y="2880289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6C57C1-7F8F-4FB2-BA62-B79A0CD171B7}">
      <dsp:nvSpPr>
        <dsp:cNvPr id="0" name=""/>
        <dsp:cNvSpPr/>
      </dsp:nvSpPr>
      <dsp:spPr>
        <a:xfrm>
          <a:off x="0" y="3520353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Manutenzione Impianti Elettrici: 3.890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3520353"/>
        <a:ext cx="3650769" cy="640064"/>
      </dsp:txXfrm>
    </dsp:sp>
    <dsp:sp modelId="{43922737-E04F-4DB3-8D2F-7D500B7019E7}">
      <dsp:nvSpPr>
        <dsp:cNvPr id="0" name=""/>
        <dsp:cNvSpPr/>
      </dsp:nvSpPr>
      <dsp:spPr>
        <a:xfrm>
          <a:off x="241396" y="3584359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A5D894-6FB3-4A7F-A59A-E1A2DD97E1D8}">
      <dsp:nvSpPr>
        <dsp:cNvPr id="0" name=""/>
        <dsp:cNvSpPr/>
      </dsp:nvSpPr>
      <dsp:spPr>
        <a:xfrm>
          <a:off x="0" y="4224424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Manutenzione Impianti Elevatori: 1.579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4224424"/>
        <a:ext cx="3650769" cy="640064"/>
      </dsp:txXfrm>
    </dsp:sp>
    <dsp:sp modelId="{084CD234-5756-48E4-BBC8-2C75D02E9EB3}">
      <dsp:nvSpPr>
        <dsp:cNvPr id="0" name=""/>
        <dsp:cNvSpPr/>
      </dsp:nvSpPr>
      <dsp:spPr>
        <a:xfrm>
          <a:off x="241396" y="4288430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5D31F4-E91E-4292-80E8-449B4739E2B4}">
      <dsp:nvSpPr>
        <dsp:cNvPr id="0" name=""/>
        <dsp:cNvSpPr/>
      </dsp:nvSpPr>
      <dsp:spPr>
        <a:xfrm>
          <a:off x="0" y="4928494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zoom="92000"/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Manutenzione  Imp. Antincendio:  3.668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4928494"/>
        <a:ext cx="3650769" cy="640064"/>
      </dsp:txXfrm>
    </dsp:sp>
    <dsp:sp modelId="{A1374F38-2A37-4835-9404-2529DD824068}">
      <dsp:nvSpPr>
        <dsp:cNvPr id="0" name=""/>
        <dsp:cNvSpPr/>
      </dsp:nvSpPr>
      <dsp:spPr>
        <a:xfrm>
          <a:off x="241396" y="4992501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A0764-846E-41E6-B79B-E267B5D49DC6}">
      <dsp:nvSpPr>
        <dsp:cNvPr id="0" name=""/>
        <dsp:cNvSpPr/>
      </dsp:nvSpPr>
      <dsp:spPr>
        <a:xfrm>
          <a:off x="0" y="0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  <a:latin typeface="Trebuchet MS" pitchFamily="34" charset="0"/>
            </a:rPr>
            <a:t>Servizi di Igiene Ambientale: 40.774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992700" y="0"/>
        <a:ext cx="3650769" cy="640064"/>
      </dsp:txXfrm>
    </dsp:sp>
    <dsp:sp modelId="{B51505BA-9438-47EE-95D7-E5AAC8833415}">
      <dsp:nvSpPr>
        <dsp:cNvPr id="0" name=""/>
        <dsp:cNvSpPr/>
      </dsp:nvSpPr>
      <dsp:spPr>
        <a:xfrm>
          <a:off x="241405" y="64006"/>
          <a:ext cx="573895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4646E-BB1D-4AC0-887F-164EF23DCCB0}">
      <dsp:nvSpPr>
        <dsp:cNvPr id="0" name=""/>
        <dsp:cNvSpPr/>
      </dsp:nvSpPr>
      <dsp:spPr>
        <a:xfrm>
          <a:off x="0" y="714382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Materiale Igienico Sanitario: 35.569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714382"/>
        <a:ext cx="3650769" cy="640064"/>
      </dsp:txXfrm>
    </dsp:sp>
    <dsp:sp modelId="{FD2B7B18-0683-4EB8-B030-4D6EA37ADC59}">
      <dsp:nvSpPr>
        <dsp:cNvPr id="0" name=""/>
        <dsp:cNvSpPr/>
      </dsp:nvSpPr>
      <dsp:spPr>
        <a:xfrm>
          <a:off x="241405" y="768077"/>
          <a:ext cx="573895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D1FA1-C2B9-4B0E-8DC8-04925B1498A3}">
      <dsp:nvSpPr>
        <dsp:cNvPr id="0" name=""/>
        <dsp:cNvSpPr/>
      </dsp:nvSpPr>
      <dsp:spPr>
        <a:xfrm>
          <a:off x="0" y="1408141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Materiale Elettrico: 14.819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1408141"/>
        <a:ext cx="3650769" cy="640064"/>
      </dsp:txXfrm>
    </dsp:sp>
    <dsp:sp modelId="{593E6543-760C-4D4D-AA45-CDC2197CDC6D}">
      <dsp:nvSpPr>
        <dsp:cNvPr id="0" name=""/>
        <dsp:cNvSpPr/>
      </dsp:nvSpPr>
      <dsp:spPr>
        <a:xfrm>
          <a:off x="241405" y="1472147"/>
          <a:ext cx="573895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350A81-6B5F-4ACB-9092-823DD8426C7C}">
      <dsp:nvSpPr>
        <dsp:cNvPr id="0" name=""/>
        <dsp:cNvSpPr/>
      </dsp:nvSpPr>
      <dsp:spPr>
        <a:xfrm>
          <a:off x="0" y="2112212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Beni e Servizi Sanità: 11.761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2112212"/>
        <a:ext cx="3650769" cy="640064"/>
      </dsp:txXfrm>
    </dsp:sp>
    <dsp:sp modelId="{77E3435A-F3BF-4393-B009-81171E4224F8}">
      <dsp:nvSpPr>
        <dsp:cNvPr id="0" name=""/>
        <dsp:cNvSpPr/>
      </dsp:nvSpPr>
      <dsp:spPr>
        <a:xfrm>
          <a:off x="241396" y="2176218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0FBDFF-CC70-4074-9A18-F7BAFE472EE4}">
      <dsp:nvSpPr>
        <dsp:cNvPr id="0" name=""/>
        <dsp:cNvSpPr/>
      </dsp:nvSpPr>
      <dsp:spPr>
        <a:xfrm>
          <a:off x="0" y="2816282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Dispositivi di protezione individuale: 25.695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2816282"/>
        <a:ext cx="3650769" cy="640064"/>
      </dsp:txXfrm>
    </dsp:sp>
    <dsp:sp modelId="{7EC10011-CD69-4A13-92E7-C91C5F257372}">
      <dsp:nvSpPr>
        <dsp:cNvPr id="0" name=""/>
        <dsp:cNvSpPr/>
      </dsp:nvSpPr>
      <dsp:spPr>
        <a:xfrm>
          <a:off x="241396" y="2880289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6C57C1-7F8F-4FB2-BA62-B79A0CD171B7}">
      <dsp:nvSpPr>
        <dsp:cNvPr id="0" name=""/>
        <dsp:cNvSpPr/>
      </dsp:nvSpPr>
      <dsp:spPr>
        <a:xfrm>
          <a:off x="0" y="3520353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Veicoli e Mobilità Sostenibile: 32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3520353"/>
        <a:ext cx="3650769" cy="640064"/>
      </dsp:txXfrm>
    </dsp:sp>
    <dsp:sp modelId="{43922737-E04F-4DB3-8D2F-7D500B7019E7}">
      <dsp:nvSpPr>
        <dsp:cNvPr id="0" name=""/>
        <dsp:cNvSpPr/>
      </dsp:nvSpPr>
      <dsp:spPr>
        <a:xfrm>
          <a:off x="241396" y="3584359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A5D894-6FB3-4A7F-A59A-E1A2DD97E1D8}">
      <dsp:nvSpPr>
        <dsp:cNvPr id="0" name=""/>
        <dsp:cNvSpPr/>
      </dsp:nvSpPr>
      <dsp:spPr>
        <a:xfrm>
          <a:off x="0" y="4224424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Fonti rinnovabili: 	166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4224424"/>
        <a:ext cx="3650769" cy="640064"/>
      </dsp:txXfrm>
    </dsp:sp>
    <dsp:sp modelId="{084CD234-5756-48E4-BBC8-2C75D02E9EB3}">
      <dsp:nvSpPr>
        <dsp:cNvPr id="0" name=""/>
        <dsp:cNvSpPr/>
      </dsp:nvSpPr>
      <dsp:spPr>
        <a:xfrm>
          <a:off x="241396" y="4288430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5D31F4-E91E-4292-80E8-449B4739E2B4}">
      <dsp:nvSpPr>
        <dsp:cNvPr id="0" name=""/>
        <dsp:cNvSpPr/>
      </dsp:nvSpPr>
      <dsp:spPr>
        <a:xfrm>
          <a:off x="0" y="4928494"/>
          <a:ext cx="4643470" cy="64006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2700000" zoom="92000">
            <a:rot lat="19490639" lon="0" rev="0"/>
          </a:camera>
          <a:lightRig rig="balanced" dir="t">
            <a:rot lat="0" lon="0" rev="12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B337B"/>
              </a:solidFill>
              <a:latin typeface="Trebuchet MS" pitchFamily="34" charset="0"/>
            </a:rPr>
            <a:t>Servizi per eventi: 68</a:t>
          </a:r>
          <a:endParaRPr lang="it-IT" sz="1800" kern="1200" dirty="0">
            <a:solidFill>
              <a:srgbClr val="0B337B"/>
            </a:solidFill>
          </a:endParaRPr>
        </a:p>
      </dsp:txBody>
      <dsp:txXfrm>
        <a:off x="992700" y="4928494"/>
        <a:ext cx="3650769" cy="640064"/>
      </dsp:txXfrm>
    </dsp:sp>
    <dsp:sp modelId="{A1374F38-2A37-4835-9404-2529DD824068}">
      <dsp:nvSpPr>
        <dsp:cNvPr id="0" name=""/>
        <dsp:cNvSpPr/>
      </dsp:nvSpPr>
      <dsp:spPr>
        <a:xfrm>
          <a:off x="241396" y="4992501"/>
          <a:ext cx="573914" cy="512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A5698-E73E-45F6-B060-5F800D5742E6}">
      <dsp:nvSpPr>
        <dsp:cNvPr id="0" name=""/>
        <dsp:cNvSpPr/>
      </dsp:nvSpPr>
      <dsp:spPr>
        <a:xfrm rot="10800000">
          <a:off x="1029439" y="48"/>
          <a:ext cx="3388757" cy="703519"/>
        </a:xfrm>
        <a:prstGeom prst="homePlat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0B337B"/>
              </a:solidFill>
              <a:latin typeface="Trebuchet MS" pitchFamily="34" charset="0"/>
            </a:rPr>
            <a:t>Riduzione di costi e tempi di acquisto</a:t>
          </a:r>
          <a:endParaRPr lang="it-IT" sz="1200" kern="1200" dirty="0">
            <a:solidFill>
              <a:srgbClr val="0B337B"/>
            </a:solidFill>
          </a:endParaRPr>
        </a:p>
      </dsp:txBody>
      <dsp:txXfrm rot="10800000">
        <a:off x="1205319" y="48"/>
        <a:ext cx="3212877" cy="703519"/>
      </dsp:txXfrm>
    </dsp:sp>
    <dsp:sp modelId="{A5589ADD-5CF6-4932-877C-C5DAA6D199CA}">
      <dsp:nvSpPr>
        <dsp:cNvPr id="0" name=""/>
        <dsp:cNvSpPr/>
      </dsp:nvSpPr>
      <dsp:spPr>
        <a:xfrm>
          <a:off x="677679" y="48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034940-DA3D-430D-8D43-B8AA2C902A12}">
      <dsp:nvSpPr>
        <dsp:cNvPr id="0" name=""/>
        <dsp:cNvSpPr/>
      </dsp:nvSpPr>
      <dsp:spPr>
        <a:xfrm rot="10800000">
          <a:off x="1029439" y="913573"/>
          <a:ext cx="3388757" cy="703519"/>
        </a:xfrm>
        <a:prstGeom prst="homePlat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>
              <a:solidFill>
                <a:srgbClr val="0B337B"/>
              </a:solidFill>
              <a:latin typeface="Trebuchet MS" pitchFamily="34" charset="0"/>
            </a:rPr>
            <a:t>Accessibilità a una base potenzialmente maggiore di fornitori abilitati (che rispondono a standard comprovati di efficienza e affidabilità) </a:t>
          </a:r>
          <a:endParaRPr lang="it-IT" sz="1200" kern="1200" dirty="0">
            <a:solidFill>
              <a:srgbClr val="0B337B"/>
            </a:solidFill>
            <a:latin typeface="Trebuchet MS" pitchFamily="34" charset="0"/>
          </a:endParaRPr>
        </a:p>
      </dsp:txBody>
      <dsp:txXfrm rot="10800000">
        <a:off x="1205319" y="913573"/>
        <a:ext cx="3212877" cy="703519"/>
      </dsp:txXfrm>
    </dsp:sp>
    <dsp:sp modelId="{DEDC27C7-75D7-496C-BBB1-B50610D8F386}">
      <dsp:nvSpPr>
        <dsp:cNvPr id="0" name=""/>
        <dsp:cNvSpPr/>
      </dsp:nvSpPr>
      <dsp:spPr>
        <a:xfrm>
          <a:off x="677679" y="913573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29B5CD-BE50-4805-8711-E4AEAF45D640}">
      <dsp:nvSpPr>
        <dsp:cNvPr id="0" name=""/>
        <dsp:cNvSpPr/>
      </dsp:nvSpPr>
      <dsp:spPr>
        <a:xfrm rot="10800000">
          <a:off x="1029439" y="1827099"/>
          <a:ext cx="3388757" cy="703519"/>
        </a:xfrm>
        <a:prstGeom prst="homePlat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>
              <a:solidFill>
                <a:srgbClr val="0B337B"/>
              </a:solidFill>
              <a:latin typeface="Trebuchet MS" pitchFamily="34" charset="0"/>
            </a:rPr>
            <a:t>Facilità di confronto dei prodotti e trasparenza informativa</a:t>
          </a:r>
          <a:endParaRPr lang="it-IT" sz="1200" kern="1200" dirty="0">
            <a:solidFill>
              <a:srgbClr val="0B337B"/>
            </a:solidFill>
            <a:latin typeface="Trebuchet MS" pitchFamily="34" charset="0"/>
          </a:endParaRPr>
        </a:p>
      </dsp:txBody>
      <dsp:txXfrm rot="10800000">
        <a:off x="1205319" y="1827099"/>
        <a:ext cx="3212877" cy="703519"/>
      </dsp:txXfrm>
    </dsp:sp>
    <dsp:sp modelId="{54B428A9-2E66-4ECC-A5EA-4E37BABAEB26}">
      <dsp:nvSpPr>
        <dsp:cNvPr id="0" name=""/>
        <dsp:cNvSpPr/>
      </dsp:nvSpPr>
      <dsp:spPr>
        <a:xfrm>
          <a:off x="677679" y="1827099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920084-80CE-4313-B9AE-FA73258F45DE}">
      <dsp:nvSpPr>
        <dsp:cNvPr id="0" name=""/>
        <dsp:cNvSpPr/>
      </dsp:nvSpPr>
      <dsp:spPr>
        <a:xfrm rot="10800000">
          <a:off x="1029439" y="2740624"/>
          <a:ext cx="3388757" cy="703519"/>
        </a:xfrm>
        <a:prstGeom prst="homePlat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0B337B"/>
              </a:solidFill>
              <a:latin typeface="Trebuchet MS" pitchFamily="34" charset="0"/>
            </a:rPr>
            <a:t>Possibilità di tracciare gli acquisti e quindi di controllare la spesa, eliminando ogni supporto cartaceo</a:t>
          </a:r>
          <a:endParaRPr lang="it-IT" sz="1200" kern="1200" dirty="0">
            <a:solidFill>
              <a:srgbClr val="0B337B"/>
            </a:solidFill>
            <a:latin typeface="Trebuchet MS" pitchFamily="34" charset="0"/>
          </a:endParaRPr>
        </a:p>
      </dsp:txBody>
      <dsp:txXfrm rot="10800000">
        <a:off x="1205319" y="2740624"/>
        <a:ext cx="3212877" cy="703519"/>
      </dsp:txXfrm>
    </dsp:sp>
    <dsp:sp modelId="{4EECDA71-C925-432E-BE56-76236AD137AB}">
      <dsp:nvSpPr>
        <dsp:cNvPr id="0" name=""/>
        <dsp:cNvSpPr/>
      </dsp:nvSpPr>
      <dsp:spPr>
        <a:xfrm>
          <a:off x="677679" y="2740624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C51656-DA77-4D12-9CEE-0A081C790A18}">
      <dsp:nvSpPr>
        <dsp:cNvPr id="0" name=""/>
        <dsp:cNvSpPr/>
      </dsp:nvSpPr>
      <dsp:spPr>
        <a:xfrm rot="10800000">
          <a:off x="1029439" y="3654149"/>
          <a:ext cx="3388757" cy="703519"/>
        </a:xfrm>
        <a:prstGeom prst="homePlat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>
              <a:solidFill>
                <a:srgbClr val="0B337B"/>
              </a:solidFill>
              <a:latin typeface="Trebuchet MS" pitchFamily="34" charset="0"/>
            </a:rPr>
            <a:t>Negoziazione diretta con i fornitori di tempi, prezzi e condizioni</a:t>
          </a:r>
          <a:endParaRPr lang="it-IT" sz="1200" kern="1200" dirty="0">
            <a:solidFill>
              <a:srgbClr val="0B337B"/>
            </a:solidFill>
            <a:latin typeface="Trebuchet MS" pitchFamily="34" charset="0"/>
          </a:endParaRPr>
        </a:p>
      </dsp:txBody>
      <dsp:txXfrm rot="10800000">
        <a:off x="1205319" y="3654149"/>
        <a:ext cx="3212877" cy="703519"/>
      </dsp:txXfrm>
    </dsp:sp>
    <dsp:sp modelId="{30F7175C-D4FD-4E70-8670-55F40864AC90}">
      <dsp:nvSpPr>
        <dsp:cNvPr id="0" name=""/>
        <dsp:cNvSpPr/>
      </dsp:nvSpPr>
      <dsp:spPr>
        <a:xfrm>
          <a:off x="677679" y="3654149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A5698-E73E-45F6-B060-5F800D5742E6}">
      <dsp:nvSpPr>
        <dsp:cNvPr id="0" name=""/>
        <dsp:cNvSpPr/>
      </dsp:nvSpPr>
      <dsp:spPr>
        <a:xfrm rot="10800000">
          <a:off x="1029439" y="48"/>
          <a:ext cx="3388757" cy="703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0B337B"/>
              </a:solidFill>
              <a:latin typeface="Trebuchet MS" pitchFamily="34" charset="0"/>
            </a:rPr>
            <a:t>Ottimizzazione dei costi di intermediazione commerciale</a:t>
          </a:r>
          <a:endParaRPr lang="it-IT" sz="1200" kern="1200" dirty="0">
            <a:solidFill>
              <a:srgbClr val="0B337B"/>
            </a:solidFill>
          </a:endParaRPr>
        </a:p>
      </dsp:txBody>
      <dsp:txXfrm rot="10800000">
        <a:off x="1205319" y="48"/>
        <a:ext cx="3212877" cy="703519"/>
      </dsp:txXfrm>
    </dsp:sp>
    <dsp:sp modelId="{A5589ADD-5CF6-4932-877C-C5DAA6D199CA}">
      <dsp:nvSpPr>
        <dsp:cNvPr id="0" name=""/>
        <dsp:cNvSpPr/>
      </dsp:nvSpPr>
      <dsp:spPr>
        <a:xfrm>
          <a:off x="677679" y="48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8646E1-78F2-4032-AD15-6315C0979F4C}">
      <dsp:nvSpPr>
        <dsp:cNvPr id="0" name=""/>
        <dsp:cNvSpPr/>
      </dsp:nvSpPr>
      <dsp:spPr>
        <a:xfrm rot="10800000">
          <a:off x="1029439" y="913573"/>
          <a:ext cx="3388757" cy="703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0B337B"/>
              </a:solidFill>
              <a:latin typeface="Trebuchet MS" pitchFamily="34" charset="0"/>
            </a:rPr>
            <a:t>Possibilità di utilizzo di un nuovo canale di vendita, complementare a quelli già attivati</a:t>
          </a:r>
          <a:endParaRPr lang="it-IT" sz="1200" kern="1200" dirty="0">
            <a:solidFill>
              <a:srgbClr val="0B337B"/>
            </a:solidFill>
            <a:latin typeface="Trebuchet MS" pitchFamily="34" charset="0"/>
          </a:endParaRPr>
        </a:p>
      </dsp:txBody>
      <dsp:txXfrm rot="10800000">
        <a:off x="1205319" y="913573"/>
        <a:ext cx="3212877" cy="703519"/>
      </dsp:txXfrm>
    </dsp:sp>
    <dsp:sp modelId="{721912F1-8E04-4B75-A1CD-7100F85AEF79}">
      <dsp:nvSpPr>
        <dsp:cNvPr id="0" name=""/>
        <dsp:cNvSpPr/>
      </dsp:nvSpPr>
      <dsp:spPr>
        <a:xfrm>
          <a:off x="677679" y="913573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0D32B9-3FBC-415B-99D3-D3C1654124AC}">
      <dsp:nvSpPr>
        <dsp:cNvPr id="0" name=""/>
        <dsp:cNvSpPr/>
      </dsp:nvSpPr>
      <dsp:spPr>
        <a:xfrm rot="10800000">
          <a:off x="1029439" y="1827099"/>
          <a:ext cx="3388757" cy="703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0B337B"/>
              </a:solidFill>
              <a:latin typeface="Trebuchet MS" pitchFamily="34" charset="0"/>
            </a:rPr>
            <a:t>Opportunità di accedere al mercato della P.A. anche solo su base provinciale</a:t>
          </a:r>
          <a:endParaRPr lang="it-IT" sz="1200" kern="1200" dirty="0">
            <a:solidFill>
              <a:srgbClr val="0B337B"/>
            </a:solidFill>
            <a:latin typeface="Trebuchet MS" pitchFamily="34" charset="0"/>
          </a:endParaRPr>
        </a:p>
      </dsp:txBody>
      <dsp:txXfrm rot="10800000">
        <a:off x="1205319" y="1827099"/>
        <a:ext cx="3212877" cy="703519"/>
      </dsp:txXfrm>
    </dsp:sp>
    <dsp:sp modelId="{6F12413A-BD49-4F02-9B30-A38340738C00}">
      <dsp:nvSpPr>
        <dsp:cNvPr id="0" name=""/>
        <dsp:cNvSpPr/>
      </dsp:nvSpPr>
      <dsp:spPr>
        <a:xfrm>
          <a:off x="677679" y="1827099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5E1C90-7F49-4AD3-92C0-9DF662CB63A6}">
      <dsp:nvSpPr>
        <dsp:cNvPr id="0" name=""/>
        <dsp:cNvSpPr/>
      </dsp:nvSpPr>
      <dsp:spPr>
        <a:xfrm rot="10800000">
          <a:off x="1029439" y="2740624"/>
          <a:ext cx="3388757" cy="703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0B337B"/>
              </a:solidFill>
              <a:latin typeface="Trebuchet MS" pitchFamily="34" charset="0"/>
            </a:rPr>
            <a:t>Recupero di competitività, in particolar modo nei mercati locali</a:t>
          </a:r>
          <a:endParaRPr lang="it-IT" sz="1200" kern="1200" dirty="0">
            <a:solidFill>
              <a:srgbClr val="0B337B"/>
            </a:solidFill>
            <a:latin typeface="Trebuchet MS" pitchFamily="34" charset="0"/>
          </a:endParaRPr>
        </a:p>
      </dsp:txBody>
      <dsp:txXfrm rot="10800000">
        <a:off x="1205319" y="2740624"/>
        <a:ext cx="3212877" cy="703519"/>
      </dsp:txXfrm>
    </dsp:sp>
    <dsp:sp modelId="{4F4C85B6-0805-4989-AA82-3BD63D101367}">
      <dsp:nvSpPr>
        <dsp:cNvPr id="0" name=""/>
        <dsp:cNvSpPr/>
      </dsp:nvSpPr>
      <dsp:spPr>
        <a:xfrm>
          <a:off x="677679" y="2740624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7A6526-3ABD-4AA7-8E9A-82F1C8F68B17}">
      <dsp:nvSpPr>
        <dsp:cNvPr id="0" name=""/>
        <dsp:cNvSpPr/>
      </dsp:nvSpPr>
      <dsp:spPr>
        <a:xfrm rot="10800000">
          <a:off x="1029439" y="3654149"/>
          <a:ext cx="3388757" cy="7035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233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0B337B"/>
              </a:solidFill>
              <a:latin typeface="Trebuchet MS" pitchFamily="34" charset="0"/>
            </a:rPr>
            <a:t>Maggiore visibilità dei propri prodotti</a:t>
          </a:r>
          <a:endParaRPr lang="it-IT" sz="1200" kern="1200" dirty="0">
            <a:solidFill>
              <a:srgbClr val="0B337B"/>
            </a:solidFill>
            <a:latin typeface="Trebuchet MS" pitchFamily="34" charset="0"/>
          </a:endParaRPr>
        </a:p>
      </dsp:txBody>
      <dsp:txXfrm rot="10800000">
        <a:off x="1205319" y="3654149"/>
        <a:ext cx="3212877" cy="703519"/>
      </dsp:txXfrm>
    </dsp:sp>
    <dsp:sp modelId="{254F0BA5-90A5-4D61-8C10-D7DE554D344F}">
      <dsp:nvSpPr>
        <dsp:cNvPr id="0" name=""/>
        <dsp:cNvSpPr/>
      </dsp:nvSpPr>
      <dsp:spPr>
        <a:xfrm>
          <a:off x="677679" y="3654149"/>
          <a:ext cx="703519" cy="703519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885520"/>
          <a:ext cx="1857388" cy="1216800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</a:rPr>
            <a:t>Ministero Economia e Finanze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59399" y="944919"/>
        <a:ext cx="1738590" cy="1098002"/>
      </dsp:txXfrm>
    </dsp:sp>
    <dsp:sp modelId="{4F2EBEF8-1B0C-4266-9566-41BA61DF34C0}">
      <dsp:nvSpPr>
        <dsp:cNvPr id="0" name=""/>
        <dsp:cNvSpPr/>
      </dsp:nvSpPr>
      <dsp:spPr>
        <a:xfrm>
          <a:off x="0" y="2549288"/>
          <a:ext cx="1857388" cy="1216800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Corte dei Conti</a:t>
          </a:r>
          <a:endParaRPr lang="it-IT" sz="1600" kern="1200" dirty="0"/>
        </a:p>
      </dsp:txBody>
      <dsp:txXfrm>
        <a:off x="59399" y="2608687"/>
        <a:ext cx="1738590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20988"/>
          <a:ext cx="1857388" cy="9734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A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68507"/>
        <a:ext cx="1762350" cy="878402"/>
      </dsp:txXfrm>
    </dsp:sp>
    <dsp:sp modelId="{2E68797E-5DBE-492E-997C-BC72227284E0}">
      <dsp:nvSpPr>
        <dsp:cNvPr id="0" name=""/>
        <dsp:cNvSpPr/>
      </dsp:nvSpPr>
      <dsp:spPr>
        <a:xfrm>
          <a:off x="0" y="1130539"/>
          <a:ext cx="1857388" cy="973440"/>
        </a:xfrm>
        <a:prstGeom prst="round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B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1178058"/>
        <a:ext cx="1762350" cy="878402"/>
      </dsp:txXfrm>
    </dsp:sp>
    <dsp:sp modelId="{53702978-7938-42F2-8AD5-1F01E6FF8A99}">
      <dsp:nvSpPr>
        <dsp:cNvPr id="0" name=""/>
        <dsp:cNvSpPr/>
      </dsp:nvSpPr>
      <dsp:spPr>
        <a:xfrm>
          <a:off x="0" y="2253739"/>
          <a:ext cx="1857388" cy="973440"/>
        </a:xfrm>
        <a:prstGeom prst="roundRect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C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2301258"/>
        <a:ext cx="1762350" cy="878402"/>
      </dsp:txXfrm>
    </dsp:sp>
    <dsp:sp modelId="{93D49F23-0DED-4800-8FBD-7F95BF5C59AC}">
      <dsp:nvSpPr>
        <dsp:cNvPr id="0" name=""/>
        <dsp:cNvSpPr/>
      </dsp:nvSpPr>
      <dsp:spPr>
        <a:xfrm>
          <a:off x="0" y="3376939"/>
          <a:ext cx="1857388" cy="973440"/>
        </a:xfrm>
        <a:prstGeom prst="round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...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3424458"/>
        <a:ext cx="1762350" cy="8784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5902-6482-4E34-969C-CBC8D558A072}">
      <dsp:nvSpPr>
        <dsp:cNvPr id="0" name=""/>
        <dsp:cNvSpPr/>
      </dsp:nvSpPr>
      <dsp:spPr>
        <a:xfrm>
          <a:off x="1025555" y="213629"/>
          <a:ext cx="2880400" cy="2880400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rgbClr val="0B337B"/>
              </a:solidFill>
            </a:rPr>
            <a:t>Gestione Contratti - Gare</a:t>
          </a:r>
          <a:endParaRPr lang="it-IT" sz="1500" kern="1200" dirty="0">
            <a:solidFill>
              <a:srgbClr val="0B337B"/>
            </a:solidFill>
          </a:endParaRPr>
        </a:p>
      </dsp:txBody>
      <dsp:txXfrm>
        <a:off x="2498675" y="746503"/>
        <a:ext cx="1063004" cy="857262"/>
      </dsp:txXfrm>
    </dsp:sp>
    <dsp:sp modelId="{419588CD-0C8E-4814-894B-943AA177E044}">
      <dsp:nvSpPr>
        <dsp:cNvPr id="0" name=""/>
        <dsp:cNvSpPr/>
      </dsp:nvSpPr>
      <dsp:spPr>
        <a:xfrm>
          <a:off x="904167" y="335017"/>
          <a:ext cx="2880400" cy="2880400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rgbClr val="0B337B"/>
              </a:solidFill>
            </a:rPr>
            <a:t>Servizi</a:t>
          </a:r>
          <a:endParaRPr lang="it-IT" sz="1500" kern="1200" dirty="0">
            <a:solidFill>
              <a:srgbClr val="0B337B"/>
            </a:solidFill>
          </a:endParaRPr>
        </a:p>
      </dsp:txBody>
      <dsp:txXfrm>
        <a:off x="2395803" y="1826653"/>
        <a:ext cx="1063004" cy="857262"/>
      </dsp:txXfrm>
    </dsp:sp>
    <dsp:sp modelId="{FD0CDBD0-00DF-4681-885C-AFAEC7AFBBD6}">
      <dsp:nvSpPr>
        <dsp:cNvPr id="0" name=""/>
        <dsp:cNvSpPr/>
      </dsp:nvSpPr>
      <dsp:spPr>
        <a:xfrm>
          <a:off x="904167" y="335017"/>
          <a:ext cx="2880400" cy="2880400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Conduzione Sistemi</a:t>
          </a:r>
          <a:endParaRPr lang="it-IT" sz="1500" kern="1200" dirty="0"/>
        </a:p>
      </dsp:txBody>
      <dsp:txXfrm>
        <a:off x="1229927" y="1826653"/>
        <a:ext cx="1063004" cy="857262"/>
      </dsp:txXfrm>
    </dsp:sp>
    <dsp:sp modelId="{514DFA95-E209-4961-B28D-DEA6F6C5EF75}">
      <dsp:nvSpPr>
        <dsp:cNvPr id="0" name=""/>
        <dsp:cNvSpPr/>
      </dsp:nvSpPr>
      <dsp:spPr>
        <a:xfrm>
          <a:off x="904167" y="335017"/>
          <a:ext cx="2880400" cy="288040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Sviluppo </a:t>
          </a:r>
          <a:r>
            <a:rPr lang="it-IT" sz="1500" kern="1200" dirty="0" err="1" smtClean="0"/>
            <a:t>Progett</a:t>
          </a:r>
          <a:r>
            <a:rPr lang="it-IT" sz="1500" kern="1200" dirty="0" smtClean="0"/>
            <a:t>.</a:t>
          </a:r>
          <a:endParaRPr lang="it-IT" sz="1500" kern="1200" dirty="0"/>
        </a:p>
      </dsp:txBody>
      <dsp:txXfrm>
        <a:off x="1229927" y="866520"/>
        <a:ext cx="1063004" cy="8572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52FDF-8C7A-4EC0-AC53-F02908FBFA4E}">
      <dsp:nvSpPr>
        <dsp:cNvPr id="0" name=""/>
        <dsp:cNvSpPr/>
      </dsp:nvSpPr>
      <dsp:spPr>
        <a:xfrm>
          <a:off x="3652242" y="1503"/>
          <a:ext cx="1839515" cy="919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+mj-lt"/>
            </a:rPr>
            <a:t>Pianificazione IT</a:t>
          </a:r>
          <a:endParaRPr lang="it-IT" sz="1800" kern="1200" dirty="0">
            <a:latin typeface="+mj-lt"/>
          </a:endParaRPr>
        </a:p>
      </dsp:txBody>
      <dsp:txXfrm>
        <a:off x="3679181" y="28442"/>
        <a:ext cx="1785637" cy="865879"/>
      </dsp:txXfrm>
    </dsp:sp>
    <dsp:sp modelId="{1EA9464C-049D-4918-8787-EB0AF4C8D7E8}">
      <dsp:nvSpPr>
        <dsp:cNvPr id="0" name=""/>
        <dsp:cNvSpPr/>
      </dsp:nvSpPr>
      <dsp:spPr>
        <a:xfrm rot="1800000">
          <a:off x="5408134" y="1060191"/>
          <a:ext cx="959641" cy="3219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5504709" y="1124574"/>
        <a:ext cx="766492" cy="193149"/>
      </dsp:txXfrm>
    </dsp:sp>
    <dsp:sp modelId="{1488C59B-565B-4DAA-AEBE-7B5A4A442C9F}">
      <dsp:nvSpPr>
        <dsp:cNvPr id="0" name=""/>
        <dsp:cNvSpPr/>
      </dsp:nvSpPr>
      <dsp:spPr>
        <a:xfrm>
          <a:off x="6284152" y="1521037"/>
          <a:ext cx="1839515" cy="919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+mj-lt"/>
            </a:rPr>
            <a:t>Gestione Risorse Economiche</a:t>
          </a:r>
          <a:endParaRPr lang="it-IT" sz="1800" kern="1200" dirty="0">
            <a:latin typeface="+mj-lt"/>
          </a:endParaRPr>
        </a:p>
      </dsp:txBody>
      <dsp:txXfrm>
        <a:off x="6311091" y="1547976"/>
        <a:ext cx="1785637" cy="865879"/>
      </dsp:txXfrm>
    </dsp:sp>
    <dsp:sp modelId="{4B62D0C3-9F03-474B-985C-B95EAC5679D6}">
      <dsp:nvSpPr>
        <dsp:cNvPr id="0" name=""/>
        <dsp:cNvSpPr/>
      </dsp:nvSpPr>
      <dsp:spPr>
        <a:xfrm rot="5400000">
          <a:off x="6724088" y="3339492"/>
          <a:ext cx="959641" cy="3219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6820663" y="3403876"/>
        <a:ext cx="766492" cy="193149"/>
      </dsp:txXfrm>
    </dsp:sp>
    <dsp:sp modelId="{620569AC-F112-4A7D-88A6-B7068B32EB77}">
      <dsp:nvSpPr>
        <dsp:cNvPr id="0" name=""/>
        <dsp:cNvSpPr/>
      </dsp:nvSpPr>
      <dsp:spPr>
        <a:xfrm>
          <a:off x="6284152" y="4560104"/>
          <a:ext cx="1839515" cy="919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+mj-lt"/>
            </a:rPr>
            <a:t>Processi</a:t>
          </a:r>
          <a:endParaRPr lang="it-IT" sz="1800" kern="1200" dirty="0">
            <a:latin typeface="+mj-lt"/>
          </a:endParaRPr>
        </a:p>
      </dsp:txBody>
      <dsp:txXfrm>
        <a:off x="6311091" y="4587043"/>
        <a:ext cx="1785637" cy="865879"/>
      </dsp:txXfrm>
    </dsp:sp>
    <dsp:sp modelId="{B5B31A94-6A1D-41CD-A977-8F7524674021}">
      <dsp:nvSpPr>
        <dsp:cNvPr id="0" name=""/>
        <dsp:cNvSpPr/>
      </dsp:nvSpPr>
      <dsp:spPr>
        <a:xfrm rot="9000000">
          <a:off x="5408134" y="5618793"/>
          <a:ext cx="959641" cy="3219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10800000">
        <a:off x="5504708" y="5683176"/>
        <a:ext cx="766492" cy="193149"/>
      </dsp:txXfrm>
    </dsp:sp>
    <dsp:sp modelId="{66B483C4-4592-41DB-AA8C-53671DA9D9E4}">
      <dsp:nvSpPr>
        <dsp:cNvPr id="0" name=""/>
        <dsp:cNvSpPr/>
      </dsp:nvSpPr>
      <dsp:spPr>
        <a:xfrm>
          <a:off x="3652242" y="6079638"/>
          <a:ext cx="1839515" cy="919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+mj-lt"/>
            </a:rPr>
            <a:t>Monitoraggio</a:t>
          </a:r>
          <a:endParaRPr lang="it-IT" sz="1800" kern="1200" dirty="0">
            <a:latin typeface="+mj-lt"/>
          </a:endParaRPr>
        </a:p>
      </dsp:txBody>
      <dsp:txXfrm>
        <a:off x="3679181" y="6106577"/>
        <a:ext cx="1785637" cy="865879"/>
      </dsp:txXfrm>
    </dsp:sp>
    <dsp:sp modelId="{FE7CCE93-8627-4DAC-9B2F-C2B10161562B}">
      <dsp:nvSpPr>
        <dsp:cNvPr id="0" name=""/>
        <dsp:cNvSpPr/>
      </dsp:nvSpPr>
      <dsp:spPr>
        <a:xfrm rot="12600000">
          <a:off x="2776224" y="5618793"/>
          <a:ext cx="959641" cy="3219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10800000">
        <a:off x="2872798" y="5683176"/>
        <a:ext cx="766492" cy="193149"/>
      </dsp:txXfrm>
    </dsp:sp>
    <dsp:sp modelId="{82DE7220-41AE-4F57-A365-1FC550C45373}">
      <dsp:nvSpPr>
        <dsp:cNvPr id="0" name=""/>
        <dsp:cNvSpPr/>
      </dsp:nvSpPr>
      <dsp:spPr>
        <a:xfrm>
          <a:off x="1020332" y="4560104"/>
          <a:ext cx="1839515" cy="919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+mj-lt"/>
            </a:rPr>
            <a:t>Consuntivo</a:t>
          </a:r>
          <a:endParaRPr lang="it-IT" sz="1800" kern="1200" dirty="0">
            <a:latin typeface="+mj-lt"/>
          </a:endParaRPr>
        </a:p>
      </dsp:txBody>
      <dsp:txXfrm>
        <a:off x="1047271" y="4587043"/>
        <a:ext cx="1785637" cy="865879"/>
      </dsp:txXfrm>
    </dsp:sp>
    <dsp:sp modelId="{4FCC63D6-53D8-4856-A368-A0FB9FAB9AE3}">
      <dsp:nvSpPr>
        <dsp:cNvPr id="0" name=""/>
        <dsp:cNvSpPr/>
      </dsp:nvSpPr>
      <dsp:spPr>
        <a:xfrm rot="16200000">
          <a:off x="1460269" y="3339492"/>
          <a:ext cx="959641" cy="3219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1556844" y="3403875"/>
        <a:ext cx="766492" cy="193149"/>
      </dsp:txXfrm>
    </dsp:sp>
    <dsp:sp modelId="{0157DD68-4149-4E2B-92A8-60C8819D22D5}">
      <dsp:nvSpPr>
        <dsp:cNvPr id="0" name=""/>
        <dsp:cNvSpPr/>
      </dsp:nvSpPr>
      <dsp:spPr>
        <a:xfrm>
          <a:off x="1020332" y="1521037"/>
          <a:ext cx="1839515" cy="919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+mj-lt"/>
            </a:rPr>
            <a:t>Ruoli e Responsabilità</a:t>
          </a:r>
          <a:endParaRPr lang="it-IT" sz="1800" kern="1200" dirty="0">
            <a:latin typeface="+mj-lt"/>
          </a:endParaRPr>
        </a:p>
      </dsp:txBody>
      <dsp:txXfrm>
        <a:off x="1047271" y="1547976"/>
        <a:ext cx="1785637" cy="865879"/>
      </dsp:txXfrm>
    </dsp:sp>
    <dsp:sp modelId="{E46A3660-BA40-4D16-8493-79796CD31CB4}">
      <dsp:nvSpPr>
        <dsp:cNvPr id="0" name=""/>
        <dsp:cNvSpPr/>
      </dsp:nvSpPr>
      <dsp:spPr>
        <a:xfrm rot="19800000">
          <a:off x="2776224" y="1060191"/>
          <a:ext cx="959641" cy="3219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>
        <a:off x="2872799" y="1124574"/>
        <a:ext cx="766492" cy="193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B27D1-B930-4077-9A66-A4590EAC83EB}">
      <dsp:nvSpPr>
        <dsp:cNvPr id="0" name=""/>
        <dsp:cNvSpPr/>
      </dsp:nvSpPr>
      <dsp:spPr>
        <a:xfrm>
          <a:off x="2724620" y="1372797"/>
          <a:ext cx="3266195" cy="3266195"/>
        </a:xfrm>
        <a:prstGeom prst="ellipse">
          <a:avLst/>
        </a:prstGeom>
        <a:solidFill>
          <a:srgbClr val="336699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>
            <a:rot lat="1012845" lon="303487" rev="21519523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300" kern="1200" dirty="0" smtClean="0">
              <a:solidFill>
                <a:schemeClr val="bg1"/>
              </a:solidFill>
            </a:rPr>
            <a:t>Mission</a:t>
          </a:r>
          <a:br>
            <a:rPr lang="it-IT" sz="5300" kern="1200" dirty="0" smtClean="0">
              <a:solidFill>
                <a:schemeClr val="bg1"/>
              </a:solidFill>
            </a:rPr>
          </a:br>
          <a:r>
            <a:rPr lang="it-IT" sz="5300" kern="1200" dirty="0" smtClean="0">
              <a:solidFill>
                <a:schemeClr val="bg1"/>
              </a:solidFill>
            </a:rPr>
            <a:t>Valori</a:t>
          </a:r>
          <a:endParaRPr lang="it-IT" sz="5300" kern="1200" dirty="0">
            <a:solidFill>
              <a:schemeClr val="bg1"/>
            </a:solidFill>
          </a:endParaRPr>
        </a:p>
      </dsp:txBody>
      <dsp:txXfrm>
        <a:off x="3202943" y="1851120"/>
        <a:ext cx="2309549" cy="2309549"/>
      </dsp:txXfrm>
    </dsp:sp>
    <dsp:sp modelId="{50DAC3DA-B70F-406D-B0F7-E91B69875FD0}">
      <dsp:nvSpPr>
        <dsp:cNvPr id="0" name=""/>
        <dsp:cNvSpPr/>
      </dsp:nvSpPr>
      <dsp:spPr>
        <a:xfrm>
          <a:off x="3306999" y="-185079"/>
          <a:ext cx="2101437" cy="2125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>
            <a:rot lat="1012845" lon="303487" rev="21519523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rgbClr val="0B337B"/>
              </a:solidFill>
            </a:rPr>
            <a:t>Realizzazione del Programma di razionalizzazione della spesa pubblica per beni e servizi, che si basa sull’utilizzo di tecnologie informatiche e di modalità innovative per gli acquisti delle amministrazioni</a:t>
          </a:r>
          <a:endParaRPr lang="it-IT" sz="1000" kern="1200" dirty="0">
            <a:solidFill>
              <a:srgbClr val="0B337B"/>
            </a:solidFill>
          </a:endParaRPr>
        </a:p>
      </dsp:txBody>
      <dsp:txXfrm>
        <a:off x="3614747" y="126187"/>
        <a:ext cx="1485941" cy="1502928"/>
      </dsp:txXfrm>
    </dsp:sp>
    <dsp:sp modelId="{FFF2063E-35E5-420B-8F3E-B9600183F4FE}">
      <dsp:nvSpPr>
        <dsp:cNvPr id="0" name=""/>
        <dsp:cNvSpPr/>
      </dsp:nvSpPr>
      <dsp:spPr>
        <a:xfrm>
          <a:off x="4970927" y="616226"/>
          <a:ext cx="2101437" cy="2125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>
            <a:rot lat="1012845" lon="303487" rev="21519523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rgbClr val="0B337B"/>
              </a:solidFill>
            </a:rPr>
            <a:t>Gestione e Sviluppo delle soluzioni ICT del Ministero dell’Economia e delle Finanze, Corte dei Conti e, laddove previsto dalla normativa, delle altre Amministrazioni centrali dello Stato</a:t>
          </a:r>
          <a:endParaRPr lang="it-IT" sz="1000" kern="1200" dirty="0">
            <a:solidFill>
              <a:srgbClr val="0B337B"/>
            </a:solidFill>
          </a:endParaRPr>
        </a:p>
      </dsp:txBody>
      <dsp:txXfrm>
        <a:off x="5278675" y="927492"/>
        <a:ext cx="1485941" cy="1502928"/>
      </dsp:txXfrm>
    </dsp:sp>
    <dsp:sp modelId="{4967BEA8-04FD-46AA-9DE0-BCC621F3AAAA}">
      <dsp:nvSpPr>
        <dsp:cNvPr id="0" name=""/>
        <dsp:cNvSpPr/>
      </dsp:nvSpPr>
      <dsp:spPr>
        <a:xfrm>
          <a:off x="5364214" y="2431295"/>
          <a:ext cx="2136777" cy="2096358"/>
        </a:xfrm>
        <a:prstGeom prst="ellipse">
          <a:avLst/>
        </a:prstGeom>
        <a:solidFill>
          <a:schemeClr val="accent5">
            <a:lumMod val="25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>
            <a:rot lat="1012845" lon="303487" rev="21519523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bg1"/>
              </a:solidFill>
            </a:rPr>
            <a:t>Concorrenza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5677138" y="2738300"/>
        <a:ext cx="1510929" cy="1482348"/>
      </dsp:txXfrm>
    </dsp:sp>
    <dsp:sp modelId="{130688E2-2073-4394-9483-6F60EF06D425}">
      <dsp:nvSpPr>
        <dsp:cNvPr id="0" name=""/>
        <dsp:cNvSpPr/>
      </dsp:nvSpPr>
      <dsp:spPr>
        <a:xfrm>
          <a:off x="4212739" y="3875198"/>
          <a:ext cx="2136777" cy="2096358"/>
        </a:xfrm>
        <a:prstGeom prst="ellipse">
          <a:avLst/>
        </a:prstGeom>
        <a:solidFill>
          <a:schemeClr val="accent5">
            <a:lumMod val="25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>
            <a:rot lat="1012845" lon="303487" rev="21519523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bg1"/>
              </a:solidFill>
            </a:rPr>
            <a:t>Competenza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4525663" y="4182203"/>
        <a:ext cx="1510929" cy="1482348"/>
      </dsp:txXfrm>
    </dsp:sp>
    <dsp:sp modelId="{8EED522D-6EB5-41D6-BCD8-42166E5E0FEF}">
      <dsp:nvSpPr>
        <dsp:cNvPr id="0" name=""/>
        <dsp:cNvSpPr/>
      </dsp:nvSpPr>
      <dsp:spPr>
        <a:xfrm>
          <a:off x="2365918" y="3875198"/>
          <a:ext cx="2136777" cy="2096358"/>
        </a:xfrm>
        <a:prstGeom prst="ellipse">
          <a:avLst/>
        </a:prstGeom>
        <a:solidFill>
          <a:schemeClr val="accent5">
            <a:lumMod val="25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>
            <a:rot lat="1012845" lon="303487" rev="21519523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bg1"/>
              </a:solidFill>
            </a:rPr>
            <a:t>Innovazione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2678842" y="4182203"/>
        <a:ext cx="1510929" cy="1482348"/>
      </dsp:txXfrm>
    </dsp:sp>
    <dsp:sp modelId="{69E5D06F-76DA-473B-B4D4-747FE7AC22A0}">
      <dsp:nvSpPr>
        <dsp:cNvPr id="0" name=""/>
        <dsp:cNvSpPr/>
      </dsp:nvSpPr>
      <dsp:spPr>
        <a:xfrm>
          <a:off x="1214443" y="2431295"/>
          <a:ext cx="2136777" cy="2096358"/>
        </a:xfrm>
        <a:prstGeom prst="ellipse">
          <a:avLst/>
        </a:prstGeom>
        <a:solidFill>
          <a:schemeClr val="accent5">
            <a:lumMod val="25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>
            <a:rot lat="1012845" lon="303487" rev="21519523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bg1"/>
              </a:solidFill>
            </a:rPr>
            <a:t>Trasparenza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1527367" y="2738300"/>
        <a:ext cx="1510929" cy="1482348"/>
      </dsp:txXfrm>
    </dsp:sp>
    <dsp:sp modelId="{40B1A04B-41CF-45FB-A909-EB6CAA5E3FA1}">
      <dsp:nvSpPr>
        <dsp:cNvPr id="0" name=""/>
        <dsp:cNvSpPr/>
      </dsp:nvSpPr>
      <dsp:spPr>
        <a:xfrm>
          <a:off x="1643070" y="616226"/>
          <a:ext cx="2101437" cy="21254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2Left">
            <a:rot lat="1012845" lon="303487" rev="21519523"/>
          </a:camera>
          <a:lightRig rig="threeP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rgbClr val="0B337B"/>
              </a:solidFill>
            </a:rPr>
            <a:t>Erogazione di servizi di consulenza ICT e di ottimizzazione degli acquisti in favore delle restanti Pubbliche Amministrazioni, Soggetti Pubblici in generale</a:t>
          </a:r>
          <a:endParaRPr lang="it-IT" sz="1000" kern="1200" dirty="0">
            <a:solidFill>
              <a:srgbClr val="0B337B"/>
            </a:solidFill>
          </a:endParaRPr>
        </a:p>
      </dsp:txBody>
      <dsp:txXfrm>
        <a:off x="1950818" y="927492"/>
        <a:ext cx="1485941" cy="15029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1D83-6BC0-4D3E-BA2D-4BD870BEE73C}">
      <dsp:nvSpPr>
        <dsp:cNvPr id="0" name=""/>
        <dsp:cNvSpPr/>
      </dsp:nvSpPr>
      <dsp:spPr>
        <a:xfrm>
          <a:off x="2284062" y="1033897"/>
          <a:ext cx="2575674" cy="2575674"/>
        </a:xfrm>
        <a:prstGeom prst="ellipse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</a:rPr>
            <a:t>Consip</a:t>
          </a:r>
          <a:endParaRPr lang="it-IT" sz="1700" kern="1200" dirty="0">
            <a:solidFill>
              <a:schemeClr val="bg2">
                <a:lumMod val="60000"/>
                <a:lumOff val="40000"/>
              </a:schemeClr>
            </a:solidFill>
            <a:latin typeface="+mj-lt"/>
          </a:endParaRPr>
        </a:p>
      </dsp:txBody>
      <dsp:txXfrm>
        <a:off x="2661261" y="1411096"/>
        <a:ext cx="1821276" cy="1821276"/>
      </dsp:txXfrm>
    </dsp:sp>
    <dsp:sp modelId="{6AB729C2-79CB-4851-B98C-31811F06FC02}">
      <dsp:nvSpPr>
        <dsp:cNvPr id="0" name=""/>
        <dsp:cNvSpPr/>
      </dsp:nvSpPr>
      <dsp:spPr>
        <a:xfrm>
          <a:off x="2927981" y="459"/>
          <a:ext cx="1287837" cy="1287837"/>
        </a:xfrm>
        <a:prstGeom prst="ellipse">
          <a:avLst/>
        </a:prstGeom>
        <a:solidFill>
          <a:srgbClr val="FF6600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>
              <a:solidFill>
                <a:srgbClr val="0B337B"/>
              </a:solidFill>
              <a:latin typeface="+mj-lt"/>
            </a:rPr>
            <a:t>MEF</a:t>
          </a:r>
          <a:endParaRPr lang="it-IT" sz="2200" kern="1200" dirty="0">
            <a:solidFill>
              <a:srgbClr val="0B337B"/>
            </a:solidFill>
            <a:latin typeface="+mj-lt"/>
          </a:endParaRPr>
        </a:p>
      </dsp:txBody>
      <dsp:txXfrm>
        <a:off x="3116580" y="189058"/>
        <a:ext cx="910639" cy="910639"/>
      </dsp:txXfrm>
    </dsp:sp>
    <dsp:sp modelId="{0FCC716D-0CFD-4891-83D3-91A788D0B251}">
      <dsp:nvSpPr>
        <dsp:cNvPr id="0" name=""/>
        <dsp:cNvSpPr/>
      </dsp:nvSpPr>
      <dsp:spPr>
        <a:xfrm>
          <a:off x="2927981" y="3355172"/>
          <a:ext cx="1287837" cy="1287837"/>
        </a:xfrm>
        <a:prstGeom prst="ellipse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solidFill>
                <a:schemeClr val="bg1"/>
              </a:solidFill>
              <a:latin typeface="+mj-lt"/>
            </a:rPr>
            <a:t>Corte dei Conti</a:t>
          </a:r>
          <a:endParaRPr lang="it-IT" sz="2100" kern="1200" dirty="0">
            <a:solidFill>
              <a:schemeClr val="bg1"/>
            </a:solidFill>
            <a:latin typeface="+mj-lt"/>
          </a:endParaRPr>
        </a:p>
      </dsp:txBody>
      <dsp:txXfrm>
        <a:off x="3116580" y="3543771"/>
        <a:ext cx="910639" cy="9106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2414-7A97-4DBE-AC15-8BA4CE2012E1}">
      <dsp:nvSpPr>
        <dsp:cNvPr id="0" name=""/>
        <dsp:cNvSpPr/>
      </dsp:nvSpPr>
      <dsp:spPr>
        <a:xfrm rot="5400000">
          <a:off x="-342816" y="343312"/>
          <a:ext cx="2285445" cy="1599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700" kern="1200" dirty="0">
            <a:solidFill>
              <a:srgbClr val="0B337B"/>
            </a:solidFill>
          </a:endParaRPr>
        </a:p>
      </dsp:txBody>
      <dsp:txXfrm rot="-5400000">
        <a:off x="2" y="800401"/>
        <a:ext cx="1599811" cy="685634"/>
      </dsp:txXfrm>
    </dsp:sp>
    <dsp:sp modelId="{AA1F8A36-38DE-42AB-AA72-981CA1A9F3BA}">
      <dsp:nvSpPr>
        <dsp:cNvPr id="0" name=""/>
        <dsp:cNvSpPr/>
      </dsp:nvSpPr>
      <dsp:spPr>
        <a:xfrm rot="5400000">
          <a:off x="4593449" y="-2993141"/>
          <a:ext cx="1485539" cy="7472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 smtClean="0">
              <a:solidFill>
                <a:srgbClr val="0B337B"/>
              </a:solidFill>
            </a:rPr>
            <a:t>Passaggio da sviluppi waterfall a sviluppi prototipali iterati più simili all’Agile specialmente su progetti 3-9 mesi </a:t>
          </a:r>
          <a:endParaRPr lang="it-IT" sz="2900" kern="1200" dirty="0">
            <a:solidFill>
              <a:srgbClr val="0B337B"/>
            </a:solidFill>
          </a:endParaRPr>
        </a:p>
      </dsp:txBody>
      <dsp:txXfrm rot="-5400000">
        <a:off x="1599812" y="73014"/>
        <a:ext cx="7400296" cy="1340503"/>
      </dsp:txXfrm>
    </dsp:sp>
    <dsp:sp modelId="{53BA2BC9-FA95-4C88-BB7C-685D5CDE1B5A}">
      <dsp:nvSpPr>
        <dsp:cNvPr id="0" name=""/>
        <dsp:cNvSpPr/>
      </dsp:nvSpPr>
      <dsp:spPr>
        <a:xfrm rot="5400000">
          <a:off x="-342816" y="2343131"/>
          <a:ext cx="2285445" cy="1599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700" kern="1200" dirty="0" smtClean="0">
              <a:solidFill>
                <a:srgbClr val="0B337B"/>
              </a:solidFill>
            </a:rPr>
            <a:t> </a:t>
          </a:r>
          <a:endParaRPr lang="it-IT" sz="4700" kern="1200" dirty="0">
            <a:solidFill>
              <a:srgbClr val="0B337B"/>
            </a:solidFill>
          </a:endParaRPr>
        </a:p>
      </dsp:txBody>
      <dsp:txXfrm rot="-5400000">
        <a:off x="2" y="2800220"/>
        <a:ext cx="1599811" cy="685634"/>
      </dsp:txXfrm>
    </dsp:sp>
    <dsp:sp modelId="{704C9867-FCB9-4ED5-81BD-EBC000DEAE4C}">
      <dsp:nvSpPr>
        <dsp:cNvPr id="0" name=""/>
        <dsp:cNvSpPr/>
      </dsp:nvSpPr>
      <dsp:spPr>
        <a:xfrm rot="5400000">
          <a:off x="4593449" y="-993322"/>
          <a:ext cx="1485539" cy="74728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 smtClean="0">
              <a:solidFill>
                <a:srgbClr val="0B337B"/>
              </a:solidFill>
            </a:rPr>
            <a:t>Utilizzo di tecniche di PM che vanno dal PMI al Prince2 a XPM (extreme PM)</a:t>
          </a:r>
          <a:endParaRPr lang="it-IT" sz="2900" kern="1200" dirty="0">
            <a:solidFill>
              <a:srgbClr val="0B337B"/>
            </a:solidFill>
          </a:endParaRPr>
        </a:p>
      </dsp:txBody>
      <dsp:txXfrm rot="-5400000">
        <a:off x="1599812" y="2072833"/>
        <a:ext cx="7400296" cy="134050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52B82-FA2A-4374-82BF-7E6AED6C301D}">
      <dsp:nvSpPr>
        <dsp:cNvPr id="0" name=""/>
        <dsp:cNvSpPr/>
      </dsp:nvSpPr>
      <dsp:spPr>
        <a:xfrm>
          <a:off x="1988833" y="1499"/>
          <a:ext cx="2237438" cy="98994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0B337B"/>
              </a:solidFill>
              <a:latin typeface="+mj-lt"/>
            </a:rPr>
            <a:t>Cruscotti / supporto alle decisioni</a:t>
          </a:r>
          <a:endParaRPr lang="it-IT" sz="2000" kern="1200" dirty="0">
            <a:solidFill>
              <a:srgbClr val="0B337B"/>
            </a:solidFill>
            <a:latin typeface="+mj-lt"/>
          </a:endParaRPr>
        </a:p>
      </dsp:txBody>
      <dsp:txXfrm>
        <a:off x="2037158" y="49824"/>
        <a:ext cx="2140788" cy="893296"/>
      </dsp:txXfrm>
    </dsp:sp>
    <dsp:sp modelId="{A03E8215-AF3F-4058-AFA1-D1795CB35928}">
      <dsp:nvSpPr>
        <dsp:cNvPr id="0" name=""/>
        <dsp:cNvSpPr/>
      </dsp:nvSpPr>
      <dsp:spPr>
        <a:xfrm>
          <a:off x="1988833" y="1040943"/>
          <a:ext cx="2237438" cy="98994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0B337B"/>
              </a:solidFill>
              <a:latin typeface="+mj-lt"/>
            </a:rPr>
            <a:t>Datamart</a:t>
          </a:r>
          <a:endParaRPr lang="it-IT" sz="2000" kern="1200" dirty="0">
            <a:solidFill>
              <a:srgbClr val="0B337B"/>
            </a:solidFill>
            <a:latin typeface="+mj-lt"/>
          </a:endParaRPr>
        </a:p>
      </dsp:txBody>
      <dsp:txXfrm>
        <a:off x="2037158" y="1089268"/>
        <a:ext cx="2140788" cy="893296"/>
      </dsp:txXfrm>
    </dsp:sp>
    <dsp:sp modelId="{1AEA1364-A29E-43BF-ADDD-3D238E38202C}">
      <dsp:nvSpPr>
        <dsp:cNvPr id="0" name=""/>
        <dsp:cNvSpPr/>
      </dsp:nvSpPr>
      <dsp:spPr>
        <a:xfrm>
          <a:off x="1988833" y="2080387"/>
          <a:ext cx="2237438" cy="98994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0B337B"/>
              </a:solidFill>
              <a:latin typeface="+mj-lt"/>
            </a:rPr>
            <a:t>Data Warehouse</a:t>
          </a:r>
          <a:endParaRPr lang="it-IT" sz="2000" kern="1200" dirty="0">
            <a:solidFill>
              <a:srgbClr val="0B337B"/>
            </a:solidFill>
            <a:latin typeface="+mj-lt"/>
          </a:endParaRPr>
        </a:p>
      </dsp:txBody>
      <dsp:txXfrm>
        <a:off x="2037158" y="2128712"/>
        <a:ext cx="2140788" cy="89329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BD93C-DB7C-4054-B426-04BFC6A93B5F}">
      <dsp:nvSpPr>
        <dsp:cNvPr id="0" name=""/>
        <dsp:cNvSpPr/>
      </dsp:nvSpPr>
      <dsp:spPr>
        <a:xfrm>
          <a:off x="2331736" y="0"/>
          <a:ext cx="2623203" cy="1463684"/>
        </a:xfrm>
        <a:prstGeom prst="roundRect">
          <a:avLst/>
        </a:prstGeom>
        <a:solidFill>
          <a:srgbClr val="33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 smtClean="0">
              <a:latin typeface="+mj-lt"/>
            </a:rPr>
            <a:t>Sistemi gestionali</a:t>
          </a:r>
          <a:endParaRPr lang="it-IT" sz="3900" kern="1200" dirty="0">
            <a:latin typeface="+mj-lt"/>
          </a:endParaRPr>
        </a:p>
      </dsp:txBody>
      <dsp:txXfrm>
        <a:off x="2403187" y="71451"/>
        <a:ext cx="2480301" cy="13207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206859"/>
          <a:ext cx="1857388" cy="1216800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</a:rPr>
            <a:t>Ministero Economia e Finanze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59399" y="266258"/>
        <a:ext cx="1738590" cy="1098002"/>
      </dsp:txXfrm>
    </dsp:sp>
    <dsp:sp modelId="{4F2EBEF8-1B0C-4266-9566-41BA61DF34C0}">
      <dsp:nvSpPr>
        <dsp:cNvPr id="0" name=""/>
        <dsp:cNvSpPr/>
      </dsp:nvSpPr>
      <dsp:spPr>
        <a:xfrm>
          <a:off x="0" y="1783596"/>
          <a:ext cx="1857388" cy="1216800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Corte dei Conti</a:t>
          </a:r>
          <a:endParaRPr lang="it-IT" sz="1600" kern="1200" dirty="0"/>
        </a:p>
      </dsp:txBody>
      <dsp:txXfrm>
        <a:off x="59399" y="1842995"/>
        <a:ext cx="1738590" cy="109800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20988"/>
          <a:ext cx="1857388" cy="9734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A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68507"/>
        <a:ext cx="1762350" cy="878402"/>
      </dsp:txXfrm>
    </dsp:sp>
    <dsp:sp modelId="{2E68797E-5DBE-492E-997C-BC72227284E0}">
      <dsp:nvSpPr>
        <dsp:cNvPr id="0" name=""/>
        <dsp:cNvSpPr/>
      </dsp:nvSpPr>
      <dsp:spPr>
        <a:xfrm>
          <a:off x="0" y="1130539"/>
          <a:ext cx="1857388" cy="973440"/>
        </a:xfrm>
        <a:prstGeom prst="round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B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1178058"/>
        <a:ext cx="1762350" cy="878402"/>
      </dsp:txXfrm>
    </dsp:sp>
    <dsp:sp modelId="{53702978-7938-42F2-8AD5-1F01E6FF8A99}">
      <dsp:nvSpPr>
        <dsp:cNvPr id="0" name=""/>
        <dsp:cNvSpPr/>
      </dsp:nvSpPr>
      <dsp:spPr>
        <a:xfrm>
          <a:off x="0" y="2253739"/>
          <a:ext cx="1857388" cy="973440"/>
        </a:xfrm>
        <a:prstGeom prst="roundRect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C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2301258"/>
        <a:ext cx="1762350" cy="878402"/>
      </dsp:txXfrm>
    </dsp:sp>
    <dsp:sp modelId="{93D49F23-0DED-4800-8FBD-7F95BF5C59AC}">
      <dsp:nvSpPr>
        <dsp:cNvPr id="0" name=""/>
        <dsp:cNvSpPr/>
      </dsp:nvSpPr>
      <dsp:spPr>
        <a:xfrm>
          <a:off x="0" y="3376939"/>
          <a:ext cx="1857388" cy="973440"/>
        </a:xfrm>
        <a:prstGeom prst="round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...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3424458"/>
        <a:ext cx="1762350" cy="87840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2946"/>
          <a:ext cx="2286016" cy="5365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</a:rPr>
            <a:t>Amministrazioni Pubbliche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26190" y="29136"/>
        <a:ext cx="2233636" cy="484128"/>
      </dsp:txXfrm>
    </dsp:sp>
    <dsp:sp modelId="{4F2EBEF8-1B0C-4266-9566-41BA61DF34C0}">
      <dsp:nvSpPr>
        <dsp:cNvPr id="0" name=""/>
        <dsp:cNvSpPr/>
      </dsp:nvSpPr>
      <dsp:spPr>
        <a:xfrm>
          <a:off x="0" y="603214"/>
          <a:ext cx="2286016" cy="536508"/>
        </a:xfrm>
        <a:prstGeom prst="roundRect">
          <a:avLst/>
        </a:prstGeom>
        <a:solidFill>
          <a:schemeClr val="accent5">
            <a:hueOff val="651405"/>
            <a:satOff val="2239"/>
            <a:lumOff val="-10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</a:rPr>
            <a:t>Ministeri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26190" y="629404"/>
        <a:ext cx="2233636" cy="484128"/>
      </dsp:txXfrm>
    </dsp:sp>
    <dsp:sp modelId="{874BD9B6-A6EB-4200-9B71-89F283EE407A}">
      <dsp:nvSpPr>
        <dsp:cNvPr id="0" name=""/>
        <dsp:cNvSpPr/>
      </dsp:nvSpPr>
      <dsp:spPr>
        <a:xfrm>
          <a:off x="0" y="1100203"/>
          <a:ext cx="2286016" cy="536508"/>
        </a:xfrm>
        <a:prstGeom prst="roundRect">
          <a:avLst/>
        </a:prstGeom>
        <a:solidFill>
          <a:schemeClr val="accent5">
            <a:hueOff val="1302810"/>
            <a:satOff val="4478"/>
            <a:lumOff val="-214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</a:rPr>
            <a:t>Comuni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26190" y="1126393"/>
        <a:ext cx="2233636" cy="484128"/>
      </dsp:txXfrm>
    </dsp:sp>
    <dsp:sp modelId="{D4F30B22-C923-4590-A08B-123347B6F51F}">
      <dsp:nvSpPr>
        <dsp:cNvPr id="0" name=""/>
        <dsp:cNvSpPr/>
      </dsp:nvSpPr>
      <dsp:spPr>
        <a:xfrm>
          <a:off x="0" y="1649411"/>
          <a:ext cx="2286016" cy="536508"/>
        </a:xfrm>
        <a:prstGeom prst="roundRect">
          <a:avLst/>
        </a:prstGeom>
        <a:solidFill>
          <a:schemeClr val="accent5">
            <a:hueOff val="1954215"/>
            <a:satOff val="6718"/>
            <a:lumOff val="-3223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Regioni</a:t>
          </a:r>
          <a:endParaRPr lang="it-IT" sz="1600" kern="1200" dirty="0"/>
        </a:p>
      </dsp:txBody>
      <dsp:txXfrm>
        <a:off x="26190" y="1675601"/>
        <a:ext cx="2233636" cy="484128"/>
      </dsp:txXfrm>
    </dsp:sp>
    <dsp:sp modelId="{5EB0D1C4-A61F-410B-AE7D-6869BD335A78}">
      <dsp:nvSpPr>
        <dsp:cNvPr id="0" name=""/>
        <dsp:cNvSpPr/>
      </dsp:nvSpPr>
      <dsp:spPr>
        <a:xfrm>
          <a:off x="0" y="2198618"/>
          <a:ext cx="2286016" cy="536508"/>
        </a:xfrm>
        <a:prstGeom prst="roundRect">
          <a:avLst/>
        </a:prstGeom>
        <a:solidFill>
          <a:schemeClr val="accent5">
            <a:hueOff val="2605619"/>
            <a:satOff val="8957"/>
            <a:lumOff val="-42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PA Allargata</a:t>
          </a:r>
          <a:endParaRPr lang="it-IT" sz="1600" kern="1200" dirty="0"/>
        </a:p>
      </dsp:txBody>
      <dsp:txXfrm>
        <a:off x="26190" y="2224808"/>
        <a:ext cx="2233636" cy="484128"/>
      </dsp:txXfrm>
    </dsp:sp>
    <dsp:sp modelId="{0AAD9883-9ECB-4223-96E1-2B5CB82B7D2A}">
      <dsp:nvSpPr>
        <dsp:cNvPr id="0" name=""/>
        <dsp:cNvSpPr/>
      </dsp:nvSpPr>
      <dsp:spPr>
        <a:xfrm>
          <a:off x="0" y="2747826"/>
          <a:ext cx="2286016" cy="536508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…</a:t>
          </a:r>
          <a:endParaRPr lang="it-IT" sz="1600" kern="1200" dirty="0"/>
        </a:p>
      </dsp:txBody>
      <dsp:txXfrm>
        <a:off x="26190" y="2774016"/>
        <a:ext cx="2233636" cy="484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19DE-CFAC-433C-B4AE-3D30CDCD4E5A}">
      <dsp:nvSpPr>
        <dsp:cNvPr id="0" name=""/>
        <dsp:cNvSpPr/>
      </dsp:nvSpPr>
      <dsp:spPr>
        <a:xfrm>
          <a:off x="4679189" y="1003933"/>
          <a:ext cx="3638851" cy="42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12"/>
              </a:lnTo>
              <a:lnTo>
                <a:pt x="3638851" y="210512"/>
              </a:lnTo>
              <a:lnTo>
                <a:pt x="3638851" y="42102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9566BE-B26D-4D77-9ADD-BC0CC5CC141A}">
      <dsp:nvSpPr>
        <dsp:cNvPr id="0" name=""/>
        <dsp:cNvSpPr/>
      </dsp:nvSpPr>
      <dsp:spPr>
        <a:xfrm>
          <a:off x="4679189" y="1003933"/>
          <a:ext cx="1212950" cy="42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12"/>
              </a:lnTo>
              <a:lnTo>
                <a:pt x="1212950" y="210512"/>
              </a:lnTo>
              <a:lnTo>
                <a:pt x="1212950" y="42102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4849B0-06F3-46D4-A5D6-3DAC977B769A}">
      <dsp:nvSpPr>
        <dsp:cNvPr id="0" name=""/>
        <dsp:cNvSpPr/>
      </dsp:nvSpPr>
      <dsp:spPr>
        <a:xfrm>
          <a:off x="3466238" y="1003933"/>
          <a:ext cx="1212950" cy="421024"/>
        </a:xfrm>
        <a:custGeom>
          <a:avLst/>
          <a:gdLst/>
          <a:ahLst/>
          <a:cxnLst/>
          <a:rect l="0" t="0" r="0" b="0"/>
          <a:pathLst>
            <a:path>
              <a:moveTo>
                <a:pt x="1212950" y="0"/>
              </a:moveTo>
              <a:lnTo>
                <a:pt x="1212950" y="210512"/>
              </a:lnTo>
              <a:lnTo>
                <a:pt x="0" y="210512"/>
              </a:lnTo>
              <a:lnTo>
                <a:pt x="0" y="42102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BCD771-0048-47A7-B20D-D7746AB2CBA7}">
      <dsp:nvSpPr>
        <dsp:cNvPr id="0" name=""/>
        <dsp:cNvSpPr/>
      </dsp:nvSpPr>
      <dsp:spPr>
        <a:xfrm>
          <a:off x="1024418" y="1003933"/>
          <a:ext cx="3654770" cy="416693"/>
        </a:xfrm>
        <a:custGeom>
          <a:avLst/>
          <a:gdLst/>
          <a:ahLst/>
          <a:cxnLst/>
          <a:rect l="0" t="0" r="0" b="0"/>
          <a:pathLst>
            <a:path>
              <a:moveTo>
                <a:pt x="3654770" y="0"/>
              </a:moveTo>
              <a:lnTo>
                <a:pt x="3654770" y="206181"/>
              </a:lnTo>
              <a:lnTo>
                <a:pt x="0" y="206181"/>
              </a:lnTo>
              <a:lnTo>
                <a:pt x="0" y="416693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CCEB3B-9D30-46B5-BA68-C3644D77507F}">
      <dsp:nvSpPr>
        <dsp:cNvPr id="0" name=""/>
        <dsp:cNvSpPr/>
      </dsp:nvSpPr>
      <dsp:spPr>
        <a:xfrm>
          <a:off x="3676750" y="1495"/>
          <a:ext cx="2004877" cy="10024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rgbClr val="2D2D8A"/>
              </a:solidFill>
              <a:latin typeface="+mj-lt"/>
            </a:rPr>
            <a:t>Ministero Economia e Finanze</a:t>
          </a:r>
          <a:endParaRPr lang="it-IT" sz="1500" kern="1200" dirty="0">
            <a:solidFill>
              <a:srgbClr val="2D2D8A"/>
            </a:solidFill>
            <a:latin typeface="+mj-lt"/>
          </a:endParaRPr>
        </a:p>
      </dsp:txBody>
      <dsp:txXfrm>
        <a:off x="3676750" y="1495"/>
        <a:ext cx="2004877" cy="1002438"/>
      </dsp:txXfrm>
    </dsp:sp>
    <dsp:sp modelId="{B64103AF-5113-4A3B-89A5-7C3E5FE26CDC}">
      <dsp:nvSpPr>
        <dsp:cNvPr id="0" name=""/>
        <dsp:cNvSpPr/>
      </dsp:nvSpPr>
      <dsp:spPr>
        <a:xfrm>
          <a:off x="21979" y="1420627"/>
          <a:ext cx="2004877" cy="100243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rgbClr val="2D2D8A"/>
              </a:solidFill>
              <a:latin typeface="+mj-lt"/>
            </a:rPr>
            <a:t>RGS</a:t>
          </a:r>
          <a:endParaRPr lang="it-IT" sz="1500" kern="1200" dirty="0">
            <a:solidFill>
              <a:srgbClr val="2D2D8A"/>
            </a:solidFill>
            <a:latin typeface="+mj-lt"/>
          </a:endParaRPr>
        </a:p>
      </dsp:txBody>
      <dsp:txXfrm>
        <a:off x="21979" y="1420627"/>
        <a:ext cx="2004877" cy="1002438"/>
      </dsp:txXfrm>
    </dsp:sp>
    <dsp:sp modelId="{B2F51BE8-C587-4623-9C99-DE81EAD94DB4}">
      <dsp:nvSpPr>
        <dsp:cNvPr id="0" name=""/>
        <dsp:cNvSpPr/>
      </dsp:nvSpPr>
      <dsp:spPr>
        <a:xfrm>
          <a:off x="2463799" y="1424958"/>
          <a:ext cx="2004877" cy="100243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rgbClr val="2D2D8A"/>
              </a:solidFill>
              <a:latin typeface="+mj-lt"/>
            </a:rPr>
            <a:t>Dipartimento del Tesoro</a:t>
          </a:r>
          <a:endParaRPr lang="it-IT" sz="1500" kern="1200" dirty="0">
            <a:solidFill>
              <a:srgbClr val="2D2D8A"/>
            </a:solidFill>
            <a:latin typeface="+mj-lt"/>
          </a:endParaRPr>
        </a:p>
      </dsp:txBody>
      <dsp:txXfrm>
        <a:off x="2463799" y="1424958"/>
        <a:ext cx="2004877" cy="1002438"/>
      </dsp:txXfrm>
    </dsp:sp>
    <dsp:sp modelId="{DB12C0D4-981E-4FFB-A711-8F3FF08FA554}">
      <dsp:nvSpPr>
        <dsp:cNvPr id="0" name=""/>
        <dsp:cNvSpPr/>
      </dsp:nvSpPr>
      <dsp:spPr>
        <a:xfrm>
          <a:off x="4889701" y="1424958"/>
          <a:ext cx="2004877" cy="100243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rgbClr val="2D2D8A"/>
              </a:solidFill>
              <a:latin typeface="+mj-lt"/>
            </a:rPr>
            <a:t>Dipartimento dell’Amministrazione Generale del Personale e dei Servizi del Tesoro</a:t>
          </a:r>
          <a:endParaRPr lang="it-IT" sz="1500" kern="1200" dirty="0">
            <a:solidFill>
              <a:srgbClr val="2D2D8A"/>
            </a:solidFill>
            <a:latin typeface="+mj-lt"/>
          </a:endParaRPr>
        </a:p>
      </dsp:txBody>
      <dsp:txXfrm>
        <a:off x="4889701" y="1424958"/>
        <a:ext cx="2004877" cy="1002438"/>
      </dsp:txXfrm>
    </dsp:sp>
    <dsp:sp modelId="{FD4AFF6B-CDD5-4F2E-A3A0-CEBA072ABC76}">
      <dsp:nvSpPr>
        <dsp:cNvPr id="0" name=""/>
        <dsp:cNvSpPr/>
      </dsp:nvSpPr>
      <dsp:spPr>
        <a:xfrm>
          <a:off x="7315602" y="1424958"/>
          <a:ext cx="2004877" cy="1002438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rgbClr val="2D2D8A"/>
              </a:solidFill>
              <a:latin typeface="+mj-lt"/>
            </a:rPr>
            <a:t>Politiche fiscali</a:t>
          </a:r>
          <a:endParaRPr lang="it-IT" sz="1500" kern="1200" dirty="0">
            <a:solidFill>
              <a:srgbClr val="2D2D8A"/>
            </a:solidFill>
            <a:latin typeface="+mj-lt"/>
          </a:endParaRPr>
        </a:p>
      </dsp:txBody>
      <dsp:txXfrm>
        <a:off x="7315602" y="1424958"/>
        <a:ext cx="2004877" cy="10024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1681358"/>
          <a:ext cx="1857388" cy="1216800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</a:rPr>
            <a:t>MEF - Ragioneria Generale dello Stato 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59399" y="1740757"/>
        <a:ext cx="1738590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1357324"/>
          <a:ext cx="1857388" cy="1216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Unico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9399" y="1416723"/>
        <a:ext cx="1738590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885520"/>
          <a:ext cx="1857388" cy="1216800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</a:rPr>
            <a:t>Ministero Economia e Finanze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59399" y="944919"/>
        <a:ext cx="1738590" cy="1098002"/>
      </dsp:txXfrm>
    </dsp:sp>
    <dsp:sp modelId="{4F2EBEF8-1B0C-4266-9566-41BA61DF34C0}">
      <dsp:nvSpPr>
        <dsp:cNvPr id="0" name=""/>
        <dsp:cNvSpPr/>
      </dsp:nvSpPr>
      <dsp:spPr>
        <a:xfrm>
          <a:off x="0" y="2549288"/>
          <a:ext cx="1857388" cy="1216800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Corte dei Conti</a:t>
          </a:r>
          <a:endParaRPr lang="it-IT" sz="1600" kern="1200" dirty="0"/>
        </a:p>
      </dsp:txBody>
      <dsp:txXfrm>
        <a:off x="59399" y="2608687"/>
        <a:ext cx="1738590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20988"/>
          <a:ext cx="1857388" cy="9734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A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68507"/>
        <a:ext cx="1762350" cy="878402"/>
      </dsp:txXfrm>
    </dsp:sp>
    <dsp:sp modelId="{2E68797E-5DBE-492E-997C-BC72227284E0}">
      <dsp:nvSpPr>
        <dsp:cNvPr id="0" name=""/>
        <dsp:cNvSpPr/>
      </dsp:nvSpPr>
      <dsp:spPr>
        <a:xfrm>
          <a:off x="0" y="1130539"/>
          <a:ext cx="1857388" cy="973440"/>
        </a:xfrm>
        <a:prstGeom prst="round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B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1178058"/>
        <a:ext cx="1762350" cy="878402"/>
      </dsp:txXfrm>
    </dsp:sp>
    <dsp:sp modelId="{53702978-7938-42F2-8AD5-1F01E6FF8A99}">
      <dsp:nvSpPr>
        <dsp:cNvPr id="0" name=""/>
        <dsp:cNvSpPr/>
      </dsp:nvSpPr>
      <dsp:spPr>
        <a:xfrm>
          <a:off x="0" y="2253739"/>
          <a:ext cx="1857388" cy="973440"/>
        </a:xfrm>
        <a:prstGeom prst="roundRect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C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2301258"/>
        <a:ext cx="1762350" cy="878402"/>
      </dsp:txXfrm>
    </dsp:sp>
    <dsp:sp modelId="{93D49F23-0DED-4800-8FBD-7F95BF5C59AC}">
      <dsp:nvSpPr>
        <dsp:cNvPr id="0" name=""/>
        <dsp:cNvSpPr/>
      </dsp:nvSpPr>
      <dsp:spPr>
        <a:xfrm>
          <a:off x="0" y="3376939"/>
          <a:ext cx="1857388" cy="973440"/>
        </a:xfrm>
        <a:prstGeom prst="round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...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3424458"/>
        <a:ext cx="1762350" cy="8784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885520"/>
          <a:ext cx="1857388" cy="1216800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0B337B"/>
              </a:solidFill>
            </a:rPr>
            <a:t>Ministero Economia e Finanze</a:t>
          </a:r>
          <a:endParaRPr lang="it-IT" sz="1600" kern="1200" dirty="0">
            <a:solidFill>
              <a:srgbClr val="0B337B"/>
            </a:solidFill>
          </a:endParaRPr>
        </a:p>
      </dsp:txBody>
      <dsp:txXfrm>
        <a:off x="59399" y="944919"/>
        <a:ext cx="1738590" cy="1098002"/>
      </dsp:txXfrm>
    </dsp:sp>
    <dsp:sp modelId="{4F2EBEF8-1B0C-4266-9566-41BA61DF34C0}">
      <dsp:nvSpPr>
        <dsp:cNvPr id="0" name=""/>
        <dsp:cNvSpPr/>
      </dsp:nvSpPr>
      <dsp:spPr>
        <a:xfrm>
          <a:off x="0" y="2549288"/>
          <a:ext cx="1857388" cy="1216800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Corte dei Conti</a:t>
          </a:r>
          <a:endParaRPr lang="it-IT" sz="1600" kern="1200" dirty="0"/>
        </a:p>
      </dsp:txBody>
      <dsp:txXfrm>
        <a:off x="59399" y="2608687"/>
        <a:ext cx="1738590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EFA8-FDD8-4797-AADA-365155ED91B2}">
      <dsp:nvSpPr>
        <dsp:cNvPr id="0" name=""/>
        <dsp:cNvSpPr/>
      </dsp:nvSpPr>
      <dsp:spPr>
        <a:xfrm>
          <a:off x="0" y="20988"/>
          <a:ext cx="1857388" cy="9734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A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68507"/>
        <a:ext cx="1762350" cy="878402"/>
      </dsp:txXfrm>
    </dsp:sp>
    <dsp:sp modelId="{2E68797E-5DBE-492E-997C-BC72227284E0}">
      <dsp:nvSpPr>
        <dsp:cNvPr id="0" name=""/>
        <dsp:cNvSpPr/>
      </dsp:nvSpPr>
      <dsp:spPr>
        <a:xfrm>
          <a:off x="0" y="1130539"/>
          <a:ext cx="1857388" cy="973440"/>
        </a:xfrm>
        <a:prstGeom prst="round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B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1178058"/>
        <a:ext cx="1762350" cy="878402"/>
      </dsp:txXfrm>
    </dsp:sp>
    <dsp:sp modelId="{53702978-7938-42F2-8AD5-1F01E6FF8A99}">
      <dsp:nvSpPr>
        <dsp:cNvPr id="0" name=""/>
        <dsp:cNvSpPr/>
      </dsp:nvSpPr>
      <dsp:spPr>
        <a:xfrm>
          <a:off x="0" y="2253739"/>
          <a:ext cx="1857388" cy="973440"/>
        </a:xfrm>
        <a:prstGeom prst="roundRect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Fornitore C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2301258"/>
        <a:ext cx="1762350" cy="878402"/>
      </dsp:txXfrm>
    </dsp:sp>
    <dsp:sp modelId="{93D49F23-0DED-4800-8FBD-7F95BF5C59AC}">
      <dsp:nvSpPr>
        <dsp:cNvPr id="0" name=""/>
        <dsp:cNvSpPr/>
      </dsp:nvSpPr>
      <dsp:spPr>
        <a:xfrm>
          <a:off x="0" y="3376939"/>
          <a:ext cx="1857388" cy="973440"/>
        </a:xfrm>
        <a:prstGeom prst="round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accent5">
                  <a:lumMod val="25000"/>
                </a:schemeClr>
              </a:solidFill>
            </a:rPr>
            <a:t>...</a:t>
          </a:r>
          <a:endParaRPr lang="it-IT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7519" y="3424458"/>
        <a:ext cx="1762350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FD16018-AD11-4BF6-AEF4-4E5AFD06DF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09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6C1470B-2990-44FC-8DB7-3AEEAD0579D4}" type="slidenum">
              <a:rPr lang="it-IT" sz="1200"/>
              <a:pPr algn="r" eaLnBrk="0" hangingPunct="0"/>
              <a:t>8</a:t>
            </a:fld>
            <a:endParaRPr lang="it-IT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2BD290D-53D0-4DF0-86AF-8DF995B6BB7A}" type="slidenum">
              <a:rPr lang="it-IT" sz="1200"/>
              <a:pPr algn="r" eaLnBrk="0" hangingPunct="0"/>
              <a:t>9</a:t>
            </a:fld>
            <a:endParaRPr lang="it-IT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57882C1-FD10-4573-8449-FF922E53110B}" type="slidenum">
              <a:rPr lang="it-IT" sz="1200"/>
              <a:pPr algn="r" eaLnBrk="0" hangingPunct="0"/>
              <a:t>14</a:t>
            </a:fld>
            <a:endParaRPr lang="it-IT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3F1736D-B048-4585-A35A-E59DC5360C25}" type="slidenum">
              <a:rPr lang="it-IT" sz="1200"/>
              <a:pPr algn="r" eaLnBrk="0" hangingPunct="0"/>
              <a:t>22</a:t>
            </a:fld>
            <a:endParaRPr lang="it-IT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3F1736D-B048-4585-A35A-E59DC5360C25}" type="slidenum">
              <a:rPr lang="it-IT" sz="1200"/>
              <a:pPr algn="r" eaLnBrk="0" hangingPunct="0"/>
              <a:t>28</a:t>
            </a:fld>
            <a:endParaRPr lang="it-IT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Marco:LAVORI IN CORSO:Consip:PPT:cover.jpg"/>
          <p:cNvPicPr>
            <a:picLocks noChangeAspect="1" noChangeArrowheads="1"/>
          </p:cNvPicPr>
          <p:nvPr userDrawn="1"/>
        </p:nvPicPr>
        <p:blipFill>
          <a:blip r:embed="rId2"/>
          <a:srcRect t="2943" b="2898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7"/>
          <p:cNvSpPr txBox="1">
            <a:spLocks noChangeArrowheads="1"/>
          </p:cNvSpPr>
          <p:nvPr userDrawn="1"/>
        </p:nvSpPr>
        <p:spPr bwMode="auto">
          <a:xfrm>
            <a:off x="1676400" y="5105400"/>
            <a:ext cx="1898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1400" dirty="0" smtClean="0">
                <a:solidFill>
                  <a:srgbClr val="0B337B"/>
                </a:solidFill>
                <a:latin typeface="Trebuchet MS" pitchFamily="34" charset="0"/>
              </a:rPr>
              <a:t>Roma 16 gennaio 2012  </a:t>
            </a:r>
            <a:endParaRPr lang="it-IT" sz="1400" dirty="0">
              <a:solidFill>
                <a:srgbClr val="0B337B"/>
              </a:solidFill>
              <a:latin typeface="Trebuchet MS" pitchFamily="34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 userDrawn="1"/>
        </p:nvSpPr>
        <p:spPr bwMode="auto">
          <a:xfrm>
            <a:off x="1660525" y="4343400"/>
            <a:ext cx="6188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Font typeface="Times" charset="0"/>
              <a:buNone/>
              <a:defRPr/>
            </a:pPr>
            <a:r>
              <a:rPr lang="it-IT" sz="1600" dirty="0" smtClean="0">
                <a:solidFill>
                  <a:srgbClr val="0B337B"/>
                </a:solidFill>
                <a:latin typeface="Trebuchet MS" pitchFamily="34" charset="0"/>
              </a:rPr>
              <a:t>Gilberto Gadotti</a:t>
            </a:r>
            <a:endParaRPr lang="it-IT" dirty="0">
              <a:solidFill>
                <a:srgbClr val="0B337B"/>
              </a:solidFill>
              <a:latin typeface="Trebuchet MS" pitchFamily="34" charset="0"/>
            </a:endParaRPr>
          </a:p>
        </p:txBody>
      </p:sp>
      <p:pic>
        <p:nvPicPr>
          <p:cNvPr id="7" name="Picture 42" descr="Marco:LAVORI IN CORSO:Consip:PPT:17_11_06:mef 3 righe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17500"/>
            <a:ext cx="2286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4" descr="Marco MAC:LAVORI IN CORSO:Consip:PPT:consip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8025" y="5994400"/>
            <a:ext cx="20224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8" descr="ISO_9001[1]col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29488" y="5838825"/>
            <a:ext cx="15224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9" descr="Marchio-ACCREDIA-Organizzazioni-certificate_150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007475" y="5949950"/>
            <a:ext cx="5540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1676400" y="2438400"/>
            <a:ext cx="78486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124200"/>
            <a:ext cx="7848600" cy="990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B337B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CBD21E-B249-4A5C-9DDC-AD381B97DA12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505700" y="990600"/>
            <a:ext cx="2019300" cy="50292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47800" y="990600"/>
            <a:ext cx="59055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E0FE3D-7444-43DD-ADE8-B9D43005CED5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8077200" cy="6096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447800" y="1752600"/>
            <a:ext cx="3962400" cy="4267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5562600" y="1752600"/>
            <a:ext cx="3962400" cy="4267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9DAFB7-B05E-431D-8290-9469B555FD49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8077200" cy="6096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447800" y="1752600"/>
            <a:ext cx="8077200" cy="4267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89D380-86A9-46A5-81DD-65BE0DB3D401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B337B"/>
                </a:solidFill>
              </a:defRPr>
            </a:lvl1pPr>
            <a:lvl2pPr>
              <a:defRPr>
                <a:solidFill>
                  <a:srgbClr val="0B337B"/>
                </a:solidFill>
              </a:defRPr>
            </a:lvl2pPr>
            <a:lvl3pPr>
              <a:defRPr>
                <a:solidFill>
                  <a:srgbClr val="0B337B"/>
                </a:solidFill>
              </a:defRPr>
            </a:lvl3pPr>
            <a:lvl4pPr>
              <a:defRPr>
                <a:solidFill>
                  <a:srgbClr val="0B337B"/>
                </a:solidFill>
              </a:defRPr>
            </a:lvl4pPr>
            <a:lvl5pPr>
              <a:defRPr>
                <a:solidFill>
                  <a:srgbClr val="0B337B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09563" y="6357938"/>
            <a:ext cx="61595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30B9C3-B66E-4479-86DF-2BC38C58F12A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BF1275-E771-4A48-8111-0767AC24C110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62600" y="17526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2CE4A-DEF1-4792-848B-4C1F71FC7BC9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EC045-B7D5-4480-AE88-47FAB48499E5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F567C7-942A-4BD9-B9A6-6B899CDE4C45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FFFD98-78A6-4F1F-820A-11FB8AA9AF94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206453-9D95-47C8-8408-C3F9ED1D6E2E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04F0B-1A98-485A-9429-92A46193F73C}" type="slidenum">
              <a:rPr lang="it-IT"/>
              <a:pPr>
                <a:defRPr/>
              </a:pPr>
              <a:t>‹N›</a:t>
            </a:fld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Marco:LAVORI IN CORSO:Consip:flash02.png"/>
          <p:cNvPicPr>
            <a:picLocks noChangeAspect="1" noChangeArrowheads="1"/>
          </p:cNvPicPr>
          <p:nvPr userDrawn="1"/>
        </p:nvPicPr>
        <p:blipFill>
          <a:blip r:embed="rId15"/>
          <a:srcRect l="755" r="1117" b="10971"/>
          <a:stretch>
            <a:fillRect/>
          </a:stretch>
        </p:blipFill>
        <p:spPr bwMode="auto">
          <a:xfrm>
            <a:off x="0" y="5334000"/>
            <a:ext cx="990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9906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7800" y="6324600"/>
            <a:ext cx="615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0B337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AAF81C15-3DF4-461D-8A75-E3D79C39AF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" name="Picture 27" descr="Marco:LAVORI IN CORSO:Consip:PPT:17_11_06:mef 3 righe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93675"/>
            <a:ext cx="1676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8" descr="Marco MAC:LAVORI IN CORSO:Consip:PPT:consip.jp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228600"/>
            <a:ext cx="1752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3"/>
          <p:cNvSpPr txBox="1">
            <a:spLocks/>
          </p:cNvSpPr>
          <p:nvPr userDrawn="1"/>
        </p:nvSpPr>
        <p:spPr>
          <a:xfrm>
            <a:off x="309563" y="6357938"/>
            <a:ext cx="61595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27F8-36B7-4C0B-A743-67DFD58C5D97}" type="slidenum">
              <a:rPr lang="it-IT" sz="1200" smtClean="0">
                <a:solidFill>
                  <a:srgbClr val="0B337B"/>
                </a:solidFill>
                <a:latin typeface="+mn-lt"/>
              </a:rPr>
              <a:pPr>
                <a:defRPr/>
              </a:pPr>
              <a:t>‹N›</a:t>
            </a:fld>
            <a:endParaRPr lang="it-IT" sz="1200" dirty="0" smtClean="0">
              <a:solidFill>
                <a:srgbClr val="0B337B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B337B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B33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B337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B337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B337B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B337B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7.png"/><Relationship Id="rId18" Type="http://schemas.microsoft.com/office/2007/relationships/diagramDrawing" Target="../diagrams/drawing18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openxmlformats.org/officeDocument/2006/relationships/diagramColors" Target="../diagrams/colors18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Layout" Target="../diagrams/layout18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Data" Target="../diagrams/data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7.png"/><Relationship Id="rId18" Type="http://schemas.microsoft.com/office/2007/relationships/diagramDrawing" Target="../diagrams/drawing26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17" Type="http://schemas.openxmlformats.org/officeDocument/2006/relationships/diagramColors" Target="../diagrams/colors26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5" Type="http://schemas.openxmlformats.org/officeDocument/2006/relationships/diagramLayout" Target="../diagrams/layout26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Relationship Id="rId14" Type="http://schemas.openxmlformats.org/officeDocument/2006/relationships/diagramData" Target="../diagrams/data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Foglio_di_lavoro_di_Microsoft_Excel_97-20031.xls"/><Relationship Id="rId7" Type="http://schemas.openxmlformats.org/officeDocument/2006/relationships/oleObject" Target="../embeddings/Foglio_di_lavoro_di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Foglio_di_lavoro_di_Microsoft_Excel_97-20032.xls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Foglio_di_lavoro_di_Microsoft_Excel_97-20034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Governo dei progetti IT in una grande organizzazione</a:t>
            </a:r>
          </a:p>
        </p:txBody>
      </p:sp>
      <p:sp>
        <p:nvSpPr>
          <p:cNvPr id="15363" name="Sottotitolo 2"/>
          <p:cNvSpPr>
            <a:spLocks noGrp="1"/>
          </p:cNvSpPr>
          <p:nvPr>
            <p:ph type="subTitle" idx="1"/>
          </p:nvPr>
        </p:nvSpPr>
        <p:spPr>
          <a:xfrm>
            <a:off x="1676400" y="3733800"/>
            <a:ext cx="7848600" cy="533400"/>
          </a:xfrm>
        </p:spPr>
        <p:txBody>
          <a:bodyPr/>
          <a:lstStyle/>
          <a:p>
            <a:pPr eaLnBrk="1" hangingPunct="1"/>
            <a:endParaRPr lang="it-IT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7 11"/>
          <p:cNvCxnSpPr>
            <a:endCxn id="9" idx="1"/>
          </p:cNvCxnSpPr>
          <p:nvPr/>
        </p:nvCxnSpPr>
        <p:spPr bwMode="auto">
          <a:xfrm flipV="1">
            <a:off x="2166918" y="3750728"/>
            <a:ext cx="1785950" cy="321214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7 19"/>
          <p:cNvCxnSpPr>
            <a:stCxn id="9" idx="3"/>
          </p:cNvCxnSpPr>
          <p:nvPr/>
        </p:nvCxnSpPr>
        <p:spPr bwMode="auto">
          <a:xfrm flipV="1">
            <a:off x="5810256" y="2871992"/>
            <a:ext cx="2571746" cy="878736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7 28"/>
          <p:cNvCxnSpPr>
            <a:stCxn id="9" idx="3"/>
          </p:cNvCxnSpPr>
          <p:nvPr/>
        </p:nvCxnSpPr>
        <p:spPr bwMode="auto">
          <a:xfrm>
            <a:off x="5810256" y="3750728"/>
            <a:ext cx="2428871" cy="1050074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7 23"/>
          <p:cNvCxnSpPr>
            <a:stCxn id="9" idx="3"/>
          </p:cNvCxnSpPr>
          <p:nvPr/>
        </p:nvCxnSpPr>
        <p:spPr bwMode="auto">
          <a:xfrm>
            <a:off x="5810256" y="3750728"/>
            <a:ext cx="2566983" cy="49949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7 15"/>
          <p:cNvCxnSpPr>
            <a:stCxn id="9" idx="3"/>
          </p:cNvCxnSpPr>
          <p:nvPr/>
        </p:nvCxnSpPr>
        <p:spPr bwMode="auto">
          <a:xfrm flipV="1">
            <a:off x="5810256" y="2229054"/>
            <a:ext cx="2643183" cy="1521674"/>
          </a:xfrm>
          <a:prstGeom prst="curvedConnector3">
            <a:avLst>
              <a:gd name="adj1" fmla="val 4396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7 10"/>
          <p:cNvCxnSpPr>
            <a:endCxn id="9" idx="1"/>
          </p:cNvCxnSpPr>
          <p:nvPr/>
        </p:nvCxnSpPr>
        <p:spPr bwMode="auto">
          <a:xfrm>
            <a:off x="2095480" y="2643182"/>
            <a:ext cx="1857388" cy="1107546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Contesto IT Consip/MEF/Cdc</a:t>
            </a:r>
          </a:p>
        </p:txBody>
      </p:sp>
      <p:graphicFrame>
        <p:nvGraphicFramePr>
          <p:cNvPr id="13" name="Diagramma 12"/>
          <p:cNvGraphicFramePr/>
          <p:nvPr/>
        </p:nvGraphicFramePr>
        <p:xfrm>
          <a:off x="452406" y="100010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 descr="logoconsip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868" y="2928934"/>
            <a:ext cx="1857388" cy="1643588"/>
          </a:xfrm>
          <a:prstGeom prst="roundRect">
            <a:avLst>
              <a:gd name="adj" fmla="val 1097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9" name="Diagramma 18"/>
          <p:cNvGraphicFramePr/>
          <p:nvPr/>
        </p:nvGraphicFramePr>
        <p:xfrm>
          <a:off x="7810520" y="135729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Modello Operativo Consip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Promuovere l’innovazione e il cambiamento nella PA attraverso l’utilizzo delle tecnologie </a:t>
            </a:r>
            <a:r>
              <a:rPr lang="it-IT" dirty="0" smtClean="0"/>
              <a:t>dell’informazione</a:t>
            </a:r>
            <a:endParaRPr lang="it-IT" dirty="0"/>
          </a:p>
          <a:p>
            <a:r>
              <a:rPr lang="it-IT" dirty="0" err="1" smtClean="0"/>
              <a:t>Internalizzare</a:t>
            </a:r>
            <a:r>
              <a:rPr lang="it-IT" dirty="0" smtClean="0"/>
              <a:t> </a:t>
            </a:r>
            <a:r>
              <a:rPr lang="it-IT" dirty="0" smtClean="0"/>
              <a:t>le conoscenze su organizzazione, processi e sistemi Informativi </a:t>
            </a:r>
          </a:p>
          <a:p>
            <a:r>
              <a:rPr lang="it-IT" dirty="0" smtClean="0"/>
              <a:t>Esternalizzare le fasi realizzative dei progetti attraverso il ricorso al </a:t>
            </a:r>
            <a:r>
              <a:rPr lang="it-IT" dirty="0" smtClean="0"/>
              <a:t>mercato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2524125" y="285750"/>
            <a:ext cx="5286375" cy="609600"/>
          </a:xfrm>
        </p:spPr>
        <p:txBody>
          <a:bodyPr/>
          <a:lstStyle/>
          <a:p>
            <a:r>
              <a:rPr lang="it-IT" smtClean="0"/>
              <a:t>Benefici e risultati ottenuti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57114"/>
              </p:ext>
            </p:extLst>
          </p:nvPr>
        </p:nvGraphicFramePr>
        <p:xfrm>
          <a:off x="309563" y="1000125"/>
          <a:ext cx="9358378" cy="511813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775874"/>
                <a:gridCol w="3582504"/>
              </a:tblGrid>
              <a:tr h="593109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Benefici</a:t>
                      </a:r>
                      <a:endParaRPr lang="it-IT" sz="28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Risultati</a:t>
                      </a:r>
                      <a:endParaRPr lang="it-IT" sz="28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3109">
                <a:tc>
                  <a:txBody>
                    <a:bodyPr/>
                    <a:lstStyle/>
                    <a:p>
                      <a:pPr marL="342900" indent="-342900" eaLnBrk="0" hangingPunct="0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Trebuchet MS" pitchFamily="34" charset="0"/>
                        </a:rPr>
                        <a:t>Controllo della spesa informatica</a:t>
                      </a:r>
                      <a:endParaRPr lang="it-IT" sz="1800" dirty="0">
                        <a:solidFill>
                          <a:srgbClr val="002060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Messa in linea di sistemi e procedure per il controllo dei servizi e della qualità erogata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31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Trebuchet MS" pitchFamily="34" charset="0"/>
                        </a:rPr>
                        <a:t>Contenimento della spesa stessa grazie al ricorso al mercato</a:t>
                      </a:r>
                    </a:p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>
                          <a:solidFill>
                            <a:srgbClr val="002060"/>
                          </a:solidFill>
                        </a:rPr>
                        <a:t>Abbattimento </a:t>
                      </a:r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della spesa fino al 50% in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 talune forniture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310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Trebuchet MS" pitchFamily="34" charset="0"/>
                        </a:rPr>
                        <a:t>Razionalizzazione delle scelte tecnologiche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Centralizzazione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 dei servizi comuni come posta, protocollo, e consolidamento di differenti tecnologie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310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Trebuchet MS" pitchFamily="34" charset="0"/>
                        </a:rPr>
                        <a:t>Apertura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  <a:latin typeface="Trebuchet MS" pitchFamily="34" charset="0"/>
                        </a:rPr>
                        <a:t> al Mercato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142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 contratti 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«attivi» 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nel 2011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310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innovazione nelle soluzioni di outsourcing, attraverso la ricerca di nuovi modelli di coinvolgimento del mercato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Soluzioni più aderenti alle effettive necessità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 idx="4294967295"/>
          </p:nvPr>
        </p:nvSpPr>
        <p:spPr>
          <a:xfrm>
            <a:off x="381000" y="990600"/>
            <a:ext cx="9144000" cy="609600"/>
          </a:xfrm>
        </p:spPr>
        <p:txBody>
          <a:bodyPr/>
          <a:lstStyle/>
          <a:p>
            <a:pPr eaLnBrk="1" hangingPunct="1"/>
            <a:r>
              <a:rPr lang="it-IT" sz="3600" dirty="0"/>
              <a:t>M</a:t>
            </a:r>
            <a:r>
              <a:rPr lang="it-IT" sz="3600" dirty="0" smtClean="0"/>
              <a:t>odello </a:t>
            </a:r>
            <a:r>
              <a:rPr lang="it-IT" sz="3600" dirty="0" smtClean="0"/>
              <a:t>complesso = problemi complessi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4294967295"/>
          </p:nvPr>
        </p:nvSpPr>
        <p:spPr>
          <a:xfrm>
            <a:off x="495300" y="1600200"/>
            <a:ext cx="9178925" cy="4525963"/>
          </a:xfrm>
        </p:spPr>
        <p:txBody>
          <a:bodyPr/>
          <a:lstStyle/>
          <a:p>
            <a:pPr eaLnBrk="1" hangingPunct="1"/>
            <a:r>
              <a:rPr lang="it-IT" dirty="0" smtClean="0"/>
              <a:t>Molti € - Molte Regole - Molte relazioni </a:t>
            </a:r>
          </a:p>
          <a:p>
            <a:pPr eaLnBrk="1" hangingPunct="1"/>
            <a:r>
              <a:rPr lang="it-IT" dirty="0" smtClean="0"/>
              <a:t>Necessità di una organizzazione tecnica ed anche legale</a:t>
            </a:r>
          </a:p>
          <a:p>
            <a:pPr eaLnBrk="1" hangingPunct="1"/>
            <a:r>
              <a:rPr lang="it-IT" dirty="0" smtClean="0"/>
              <a:t>Processo (procedure </a:t>
            </a:r>
            <a:r>
              <a:rPr lang="it-IT" dirty="0" smtClean="0"/>
              <a:t>standard / </a:t>
            </a:r>
            <a:r>
              <a:rPr lang="it-IT" dirty="0" smtClean="0"/>
              <a:t>linee guida)</a:t>
            </a:r>
          </a:p>
          <a:p>
            <a:pPr eaLnBrk="1" hangingPunct="1"/>
            <a:r>
              <a:rPr lang="it-IT" dirty="0" smtClean="0"/>
              <a:t>Sicurezza (non solo informatica)</a:t>
            </a:r>
          </a:p>
          <a:p>
            <a:pPr eaLnBrk="1" hangingPunct="1"/>
            <a:r>
              <a:rPr lang="it-IT" dirty="0" smtClean="0"/>
              <a:t>Qualità </a:t>
            </a:r>
          </a:p>
          <a:p>
            <a:pPr eaLnBrk="1" hangingPunct="1"/>
            <a:r>
              <a:rPr lang="it-IT" dirty="0" smtClean="0"/>
              <a:t>Codice deontologico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Vincoli della governance IT MEF</a:t>
            </a:r>
          </a:p>
        </p:txBody>
      </p:sp>
      <p:sp>
        <p:nvSpPr>
          <p:cNvPr id="28675" name="Segnaposto contenuto 2"/>
          <p:cNvSpPr>
            <a:spLocks noGrp="1"/>
          </p:cNvSpPr>
          <p:nvPr>
            <p:ph idx="4294967295"/>
          </p:nvPr>
        </p:nvSpPr>
        <p:spPr>
          <a:xfrm>
            <a:off x="1447800" y="1898650"/>
            <a:ext cx="8077200" cy="4267200"/>
          </a:xfrm>
        </p:spPr>
        <p:txBody>
          <a:bodyPr/>
          <a:lstStyle/>
          <a:p>
            <a:pPr eaLnBrk="1" hangingPunct="1"/>
            <a:r>
              <a:rPr lang="it-IT" sz="2400" smtClean="0"/>
              <a:t>Separazione dei ruoli fra Amministrazione e Consip</a:t>
            </a:r>
          </a:p>
          <a:p>
            <a:pPr eaLnBrk="1" hangingPunct="1"/>
            <a:r>
              <a:rPr lang="it-IT" sz="2400" smtClean="0"/>
              <a:t>Scelta dei fornitori nel rispetto delle disponibilità dell’Amministrazione</a:t>
            </a:r>
          </a:p>
          <a:p>
            <a:pPr eaLnBrk="1" hangingPunct="1"/>
            <a:r>
              <a:rPr lang="it-IT" sz="2400" smtClean="0"/>
              <a:t>Continuità di servizio al cambio di fornitore</a:t>
            </a:r>
          </a:p>
          <a:p>
            <a:pPr eaLnBrk="1" hangingPunct="1"/>
            <a:r>
              <a:rPr lang="it-IT" sz="2400" smtClean="0"/>
              <a:t>Ampio utilizzo delle logiche di mercato </a:t>
            </a:r>
          </a:p>
          <a:p>
            <a:pPr eaLnBrk="1" hangingPunct="1"/>
            <a:r>
              <a:rPr lang="it-IT" sz="2400" smtClean="0"/>
              <a:t>Flessibilità e tempestività di azione e rispetto delle normative sugli appalti pubblici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7 11"/>
          <p:cNvCxnSpPr>
            <a:endCxn id="28" idx="1"/>
          </p:cNvCxnSpPr>
          <p:nvPr/>
        </p:nvCxnSpPr>
        <p:spPr bwMode="auto">
          <a:xfrm flipV="1">
            <a:off x="2028825" y="3750728"/>
            <a:ext cx="1924043" cy="464086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itardo 14"/>
          <p:cNvSpPr/>
          <p:nvPr/>
        </p:nvSpPr>
        <p:spPr bwMode="auto">
          <a:xfrm rot="10800000">
            <a:off x="4881563" y="1714488"/>
            <a:ext cx="4881562" cy="4214842"/>
          </a:xfrm>
          <a:prstGeom prst="flowChartDelay">
            <a:avLst/>
          </a:prstGeom>
          <a:solidFill>
            <a:srgbClr val="FFC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it-IT">
              <a:ea typeface="ＭＳ Ｐゴシック" charset="-128"/>
            </a:endParaRPr>
          </a:p>
        </p:txBody>
      </p:sp>
      <p:cxnSp>
        <p:nvCxnSpPr>
          <p:cNvPr id="20" name="Connettore 7 19"/>
          <p:cNvCxnSpPr>
            <a:stCxn id="28" idx="3"/>
          </p:cNvCxnSpPr>
          <p:nvPr/>
        </p:nvCxnSpPr>
        <p:spPr bwMode="auto">
          <a:xfrm flipV="1">
            <a:off x="5810256" y="3071814"/>
            <a:ext cx="2214557" cy="678914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7 28"/>
          <p:cNvCxnSpPr>
            <a:stCxn id="28" idx="3"/>
          </p:cNvCxnSpPr>
          <p:nvPr/>
        </p:nvCxnSpPr>
        <p:spPr bwMode="auto">
          <a:xfrm>
            <a:off x="5810256" y="3750728"/>
            <a:ext cx="2071682" cy="1249897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7 23"/>
          <p:cNvCxnSpPr>
            <a:stCxn id="28" idx="3"/>
          </p:cNvCxnSpPr>
          <p:nvPr/>
        </p:nvCxnSpPr>
        <p:spPr bwMode="auto">
          <a:xfrm>
            <a:off x="5810256" y="3750728"/>
            <a:ext cx="2209794" cy="249772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7 15"/>
          <p:cNvCxnSpPr>
            <a:stCxn id="28" idx="3"/>
          </p:cNvCxnSpPr>
          <p:nvPr/>
        </p:nvCxnSpPr>
        <p:spPr bwMode="auto">
          <a:xfrm flipV="1">
            <a:off x="5810256" y="2428876"/>
            <a:ext cx="2285994" cy="1321852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7 10"/>
          <p:cNvCxnSpPr>
            <a:endCxn id="28" idx="1"/>
          </p:cNvCxnSpPr>
          <p:nvPr/>
        </p:nvCxnSpPr>
        <p:spPr bwMode="auto">
          <a:xfrm>
            <a:off x="2166918" y="2786058"/>
            <a:ext cx="1785950" cy="964670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Contesto IT Consip/MEF/Cdc</a:t>
            </a:r>
          </a:p>
        </p:txBody>
      </p:sp>
      <p:graphicFrame>
        <p:nvGraphicFramePr>
          <p:cNvPr id="13" name="Diagramma 12"/>
          <p:cNvGraphicFramePr/>
          <p:nvPr/>
        </p:nvGraphicFramePr>
        <p:xfrm>
          <a:off x="452406" y="100010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ma 18"/>
          <p:cNvGraphicFramePr/>
          <p:nvPr/>
        </p:nvGraphicFramePr>
        <p:xfrm>
          <a:off x="7810520" y="135729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Ovale 17"/>
          <p:cNvSpPr/>
          <p:nvPr/>
        </p:nvSpPr>
        <p:spPr bwMode="auto">
          <a:xfrm>
            <a:off x="5953132" y="2643182"/>
            <a:ext cx="857256" cy="857256"/>
          </a:xfrm>
          <a:prstGeom prst="ellipse">
            <a:avLst/>
          </a:prstGeom>
          <a:solidFill>
            <a:srgbClr val="336699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anchor="ctr" anchorCtr="1"/>
          <a:lstStyle/>
          <a:p>
            <a:pPr eaLnBrk="0" hangingPunct="0">
              <a:defRPr/>
            </a:pPr>
            <a:r>
              <a: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Gara</a:t>
            </a:r>
          </a:p>
        </p:txBody>
      </p:sp>
      <p:sp>
        <p:nvSpPr>
          <p:cNvPr id="21" name="Ovale 20"/>
          <p:cNvSpPr/>
          <p:nvPr/>
        </p:nvSpPr>
        <p:spPr bwMode="auto">
          <a:xfrm>
            <a:off x="6096008" y="3214686"/>
            <a:ext cx="857256" cy="857256"/>
          </a:xfrm>
          <a:prstGeom prst="ellipse">
            <a:avLst/>
          </a:prstGeom>
          <a:solidFill>
            <a:srgbClr val="336699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anchor="ctr" anchorCtr="1"/>
          <a:lstStyle/>
          <a:p>
            <a:pPr eaLnBrk="0" hangingPunct="0">
              <a:defRPr/>
            </a:pPr>
            <a:r>
              <a: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Gara</a:t>
            </a:r>
          </a:p>
        </p:txBody>
      </p:sp>
      <p:sp>
        <p:nvSpPr>
          <p:cNvPr id="22" name="Ovale 21"/>
          <p:cNvSpPr/>
          <p:nvPr/>
        </p:nvSpPr>
        <p:spPr bwMode="auto">
          <a:xfrm>
            <a:off x="6238884" y="3786190"/>
            <a:ext cx="857256" cy="857256"/>
          </a:xfrm>
          <a:prstGeom prst="ellipse">
            <a:avLst/>
          </a:prstGeom>
          <a:solidFill>
            <a:srgbClr val="336699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anchor="ctr" anchorCtr="1"/>
          <a:lstStyle/>
          <a:p>
            <a:pPr eaLnBrk="0" hangingPunct="0">
              <a:defRPr/>
            </a:pPr>
            <a:r>
              <a: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Gara</a:t>
            </a:r>
          </a:p>
        </p:txBody>
      </p:sp>
      <p:sp>
        <p:nvSpPr>
          <p:cNvPr id="27" name="Ovale 26"/>
          <p:cNvSpPr/>
          <p:nvPr/>
        </p:nvSpPr>
        <p:spPr bwMode="auto">
          <a:xfrm>
            <a:off x="7524768" y="1714488"/>
            <a:ext cx="714380" cy="78581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eaLnBrk="0" hangingPunct="0">
              <a:defRPr/>
            </a:pPr>
            <a:r>
              <a:rPr lang="it-IT" sz="900" b="1" dirty="0" smtClean="0">
                <a:solidFill>
                  <a:schemeClr val="bg1"/>
                </a:solidFill>
              </a:rPr>
              <a:t>contratto</a:t>
            </a:r>
            <a:endParaRPr lang="it-IT" sz="900" b="1" dirty="0">
              <a:solidFill>
                <a:schemeClr val="bg1"/>
              </a:solidFill>
            </a:endParaRPr>
          </a:p>
        </p:txBody>
      </p:sp>
      <p:pic>
        <p:nvPicPr>
          <p:cNvPr id="28" name="Immagine 27" descr="logoconsip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2868" y="2928934"/>
            <a:ext cx="1857388" cy="1643588"/>
          </a:xfrm>
          <a:prstGeom prst="roundRect">
            <a:avLst>
              <a:gd name="adj" fmla="val 1097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7" name="Ovale 36"/>
          <p:cNvSpPr/>
          <p:nvPr/>
        </p:nvSpPr>
        <p:spPr bwMode="auto">
          <a:xfrm>
            <a:off x="7524768" y="2571744"/>
            <a:ext cx="714380" cy="78581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eaLnBrk="0" hangingPunct="0">
              <a:defRPr/>
            </a:pPr>
            <a:r>
              <a:rPr lang="it-IT" sz="900" b="1" dirty="0" smtClean="0">
                <a:solidFill>
                  <a:schemeClr val="bg1"/>
                </a:solidFill>
              </a:rPr>
              <a:t>contratto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38" name="Ovale 37"/>
          <p:cNvSpPr/>
          <p:nvPr/>
        </p:nvSpPr>
        <p:spPr bwMode="auto">
          <a:xfrm>
            <a:off x="7453330" y="3429000"/>
            <a:ext cx="714380" cy="78581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eaLnBrk="0" hangingPunct="0">
              <a:defRPr/>
            </a:pPr>
            <a:r>
              <a:rPr lang="it-IT" sz="900" b="1" dirty="0" smtClean="0">
                <a:solidFill>
                  <a:schemeClr val="bg1"/>
                </a:solidFill>
              </a:rPr>
              <a:t>contratto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39" name="Ovale 38"/>
          <p:cNvSpPr/>
          <p:nvPr/>
        </p:nvSpPr>
        <p:spPr bwMode="auto">
          <a:xfrm>
            <a:off x="7453330" y="4429132"/>
            <a:ext cx="714380" cy="785818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eaLnBrk="0" hangingPunct="0">
              <a:defRPr/>
            </a:pPr>
            <a:r>
              <a:rPr lang="it-IT" sz="900" b="1" dirty="0" smtClean="0">
                <a:solidFill>
                  <a:schemeClr val="bg1"/>
                </a:solidFill>
              </a:rPr>
              <a:t>contratto</a:t>
            </a:r>
            <a:endParaRPr lang="it-IT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Obiettivi </a:t>
            </a:r>
            <a:r>
              <a:rPr lang="it-IT" dirty="0" smtClean="0"/>
              <a:t>svolgimento gare </a:t>
            </a:r>
            <a:r>
              <a:rPr lang="it-IT" dirty="0" smtClean="0"/>
              <a:t>Consip</a:t>
            </a:r>
          </a:p>
        </p:txBody>
      </p:sp>
      <p:sp>
        <p:nvSpPr>
          <p:cNvPr id="30723" name="Segnaposto contenut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it-IT" sz="2400" smtClean="0"/>
              <a:t>favorire la massima partecipazione possibile alle procedure di selezione del contraente nonché una leale e corretta concorrenza tra i partecipanti;</a:t>
            </a:r>
          </a:p>
          <a:p>
            <a:r>
              <a:rPr lang="it-IT" sz="2400" smtClean="0"/>
              <a:t>consentire una adeguata ricostruibilità/tracciabilità dei criteri utilizzati e delle scelte adottate;</a:t>
            </a:r>
          </a:p>
          <a:p>
            <a:r>
              <a:rPr lang="it-IT" sz="2400" smtClean="0"/>
              <a:t>rispettare le disposizioni in materia di riservatezza stabilite nel Codice Etico e dalla normativa vigente ponendo in essere tutte le cautele necessarie al fine di evitare divulgazioni, anche solo involontarie, nei confronti di qualsivoglia soggetto, di notizie riservate.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Caratteristiche gare</a:t>
            </a:r>
          </a:p>
        </p:txBody>
      </p:sp>
      <p:sp>
        <p:nvSpPr>
          <p:cNvPr id="31747" name="Segnaposto contenuto 2"/>
          <p:cNvSpPr>
            <a:spLocks noGrp="1"/>
          </p:cNvSpPr>
          <p:nvPr>
            <p:ph idx="4294967295"/>
          </p:nvPr>
        </p:nvSpPr>
        <p:spPr>
          <a:xfrm>
            <a:off x="992188" y="1752600"/>
            <a:ext cx="8532812" cy="4267200"/>
          </a:xfrm>
        </p:spPr>
        <p:txBody>
          <a:bodyPr/>
          <a:lstStyle/>
          <a:p>
            <a:r>
              <a:rPr lang="it-IT" sz="2400" dirty="0" smtClean="0"/>
              <a:t>Preventiva definizione della strategia di gara (lotti, rapporto punti tecnici/punti economici, criteri qualitativi/tabellari) </a:t>
            </a:r>
          </a:p>
          <a:p>
            <a:r>
              <a:rPr lang="it-IT" sz="2400" dirty="0" smtClean="0"/>
              <a:t>Equilibrata individuazione dei criteri di accesso</a:t>
            </a:r>
          </a:p>
          <a:p>
            <a:r>
              <a:rPr lang="it-IT" sz="2400" dirty="0" smtClean="0"/>
              <a:t>Strutturazione standard dei capitolati</a:t>
            </a:r>
          </a:p>
          <a:p>
            <a:r>
              <a:rPr lang="it-IT" sz="2400" dirty="0" smtClean="0"/>
              <a:t>Definizione dei criteri di valutazione mirata per tipologia di prodotto/servizio</a:t>
            </a:r>
          </a:p>
          <a:p>
            <a:r>
              <a:rPr lang="it-IT" sz="2400" dirty="0" smtClean="0"/>
              <a:t>Commissione</a:t>
            </a:r>
            <a:r>
              <a:rPr lang="it-IT" sz="2400" dirty="0"/>
              <a:t>, gli </a:t>
            </a:r>
            <a:r>
              <a:rPr lang="it-IT" sz="2400" dirty="0" err="1"/>
              <a:t>skill</a:t>
            </a:r>
            <a:r>
              <a:rPr lang="it-IT" sz="2400" dirty="0"/>
              <a:t>, le responsabilità</a:t>
            </a:r>
          </a:p>
          <a:p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4000" dirty="0" smtClean="0"/>
              <a:t>Report tempi medi di gara</a:t>
            </a:r>
          </a:p>
        </p:txBody>
      </p:sp>
      <p:graphicFrame>
        <p:nvGraphicFramePr>
          <p:cNvPr id="25" name="Tabella 24"/>
          <p:cNvGraphicFramePr>
            <a:graphicFrameLocks noGrp="1"/>
          </p:cNvGraphicFramePr>
          <p:nvPr/>
        </p:nvGraphicFramePr>
        <p:xfrm>
          <a:off x="238125" y="2286000"/>
          <a:ext cx="9429816" cy="34137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00297"/>
                <a:gridCol w="1490718"/>
                <a:gridCol w="2592496"/>
                <a:gridCol w="2846305"/>
              </a:tblGrid>
              <a:tr h="5931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Modalità</a:t>
                      </a:r>
                      <a:b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Acquisizione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soglie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Tempi medi di acquisizione (elapsed time)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Costi medi di espletamento della procedura</a:t>
                      </a:r>
                      <a:b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(effort in ggpp)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931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Procedura</a:t>
                      </a:r>
                      <a:b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Aperta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&gt;512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12-16 mesi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270  gg/pp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5931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ahoma" pitchFamily="34" charset="0"/>
                        </a:rPr>
                        <a:t>Trattativa sopra soglia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&gt;28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3-5 mesi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116 gg/pp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5931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Trattativa sotto soglie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&lt;28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0,5 – 1 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47 gg/pp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0" y="571500"/>
            <a:ext cx="7429500" cy="609600"/>
          </a:xfrm>
        </p:spPr>
        <p:txBody>
          <a:bodyPr/>
          <a:lstStyle/>
          <a:p>
            <a:r>
              <a:rPr lang="it-IT" b="1" smtClean="0"/>
              <a:t>Fasi tipo di una procedura aperta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578194860"/>
              </p:ext>
            </p:extLst>
          </p:nvPr>
        </p:nvGraphicFramePr>
        <p:xfrm>
          <a:off x="0" y="714356"/>
          <a:ext cx="99060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 idx="4294967295"/>
          </p:nvPr>
        </p:nvSpPr>
        <p:spPr>
          <a:xfrm>
            <a:off x="1452563" y="928688"/>
            <a:ext cx="8077200" cy="609600"/>
          </a:xfrm>
        </p:spPr>
        <p:txBody>
          <a:bodyPr/>
          <a:lstStyle/>
          <a:p>
            <a:pPr eaLnBrk="1" hangingPunct="1"/>
            <a:r>
              <a:rPr lang="it-IT" dirty="0" smtClean="0"/>
              <a:t>Gilberto Gadotti – Consip S.p.A.</a:t>
            </a:r>
          </a:p>
        </p:txBody>
      </p:sp>
      <p:sp>
        <p:nvSpPr>
          <p:cNvPr id="64515" name="Segnaposto contenuto 2"/>
          <p:cNvSpPr>
            <a:spLocks noGrp="1"/>
          </p:cNvSpPr>
          <p:nvPr>
            <p:ph idx="4294967295"/>
          </p:nvPr>
        </p:nvSpPr>
        <p:spPr>
          <a:xfrm>
            <a:off x="1381100" y="1500188"/>
            <a:ext cx="8077200" cy="495314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2000" b="1" dirty="0"/>
              <a:t>d</a:t>
            </a:r>
            <a:r>
              <a:rPr lang="it-IT" sz="2000" b="1" dirty="0" smtClean="0"/>
              <a:t>al 1998 in Consip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it-IT" sz="2000" dirty="0" smtClean="0"/>
              <a:t>Responsabile della Convenzione IT con il MEF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it-IT" sz="2000" dirty="0" smtClean="0"/>
              <a:t>Responsabile del Program </a:t>
            </a:r>
            <a:r>
              <a:rPr lang="it-IT" sz="2000" dirty="0" err="1" smtClean="0"/>
              <a:t>Mgmt</a:t>
            </a:r>
            <a:r>
              <a:rPr lang="it-IT" sz="2000" dirty="0" smtClean="0"/>
              <a:t> (IT e Acquisti)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it-IT" sz="2000" dirty="0" smtClean="0"/>
              <a:t>Responsabile architettura nuovo sistema informativo Ministero del Tesoro </a:t>
            </a:r>
          </a:p>
          <a:p>
            <a:pPr marL="0" indent="0">
              <a:buFontTx/>
              <a:buNone/>
              <a:defRPr/>
            </a:pPr>
            <a:r>
              <a:rPr lang="it-IT" sz="2000" b="1" dirty="0" smtClean="0"/>
              <a:t>dal 1979 al 1997 in Finsiel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it-IT" sz="2000" dirty="0" smtClean="0"/>
              <a:t>Sviluppo e conduzione di grandi sistemi informativi</a:t>
            </a:r>
          </a:p>
          <a:p>
            <a:pPr marL="0" indent="0">
              <a:buFontTx/>
              <a:buNone/>
              <a:defRPr/>
            </a:pPr>
            <a:endParaRPr lang="it-IT" sz="2000" dirty="0" smtClean="0"/>
          </a:p>
          <a:p>
            <a:pPr marL="0" indent="0">
              <a:buFontTx/>
              <a:buNone/>
              <a:defRPr/>
            </a:pPr>
            <a:r>
              <a:rPr lang="it-IT" sz="2000" dirty="0"/>
              <a:t>a</a:t>
            </a:r>
            <a:r>
              <a:rPr lang="it-IT" sz="2000" dirty="0" smtClean="0"/>
              <a:t>ltre esperienze</a:t>
            </a:r>
            <a:endParaRPr lang="it-IT" sz="2000" dirty="0"/>
          </a:p>
          <a:p>
            <a:pPr lvl="1">
              <a:buFont typeface="Courier New" pitchFamily="49" charset="0"/>
              <a:buChar char="o"/>
              <a:defRPr/>
            </a:pPr>
            <a:r>
              <a:rPr lang="it-IT" sz="2000" dirty="0"/>
              <a:t>Sviluppo e formazione sulle metodologie di sviluppo dei sistemi informativi (partecipazione al programma europeo </a:t>
            </a:r>
            <a:r>
              <a:rPr lang="it-IT" sz="2000" dirty="0" err="1"/>
              <a:t>Euromethod</a:t>
            </a:r>
            <a:r>
              <a:rPr lang="it-IT" sz="2000" dirty="0"/>
              <a:t>)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it-IT" sz="2000" dirty="0" smtClean="0"/>
              <a:t>Sviluppo </a:t>
            </a:r>
            <a:r>
              <a:rPr lang="it-IT" sz="2000" dirty="0"/>
              <a:t>Sistemi Qualità / Certificazione </a:t>
            </a:r>
            <a:r>
              <a:rPr lang="it-IT" sz="2000" dirty="0" smtClean="0"/>
              <a:t>ISO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it-IT" sz="2000" dirty="0" smtClean="0"/>
              <a:t>Consulenza </a:t>
            </a:r>
            <a:r>
              <a:rPr lang="it-IT" sz="2000" dirty="0"/>
              <a:t>direzionale alla P.A. (passaggio all’Euro)</a:t>
            </a:r>
          </a:p>
          <a:p>
            <a:pPr lvl="1">
              <a:buFont typeface="Courier New" pitchFamily="49" charset="0"/>
              <a:buChar char="o"/>
              <a:defRPr/>
            </a:pPr>
            <a:endParaRPr lang="it-IT" sz="2000" dirty="0"/>
          </a:p>
          <a:p>
            <a:pPr lvl="1">
              <a:buFont typeface="Courier New" pitchFamily="49" charset="0"/>
              <a:buChar char="o"/>
              <a:defRPr/>
            </a:pP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38125" y="1071563"/>
            <a:ext cx="892968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0" hangingPunct="0">
              <a:buFont typeface="Arial" charset="0"/>
              <a:buChar char="•"/>
            </a:pPr>
            <a:r>
              <a:rPr lang="it-IT" sz="2000">
                <a:solidFill>
                  <a:schemeClr val="accent2"/>
                </a:solidFill>
                <a:latin typeface="Trebuchet MS" pitchFamily="34" charset="0"/>
              </a:rPr>
              <a:t> solo per acquisti di importo inferiore alla soglia comunitaria</a:t>
            </a:r>
          </a:p>
          <a:p>
            <a:pPr algn="just" eaLnBrk="0" hangingPunct="0">
              <a:buFont typeface="Arial" charset="0"/>
              <a:buChar char="•"/>
            </a:pPr>
            <a:r>
              <a:rPr lang="it-IT" sz="2000">
                <a:solidFill>
                  <a:schemeClr val="accent2"/>
                </a:solidFill>
                <a:latin typeface="Trebuchet MS" pitchFamily="34" charset="0"/>
              </a:rPr>
              <a:t> è un mercato digitale all’interno del quale i fornitori abilitati offrono i propri beni e servizi alle PA che effettuano acquisti mediante “ordini diretti a catalogo” o tramite “richieste di offerta”.</a:t>
            </a: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3810000" y="2357438"/>
            <a:ext cx="2541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200" b="1">
                <a:solidFill>
                  <a:schemeClr val="accent2"/>
                </a:solidFill>
                <a:latin typeface="Trebuchet MS" pitchFamily="34" charset="0"/>
              </a:rPr>
              <a:t>Gli attori del Mercato Elettronico</a:t>
            </a:r>
          </a:p>
        </p:txBody>
      </p:sp>
      <p:sp>
        <p:nvSpPr>
          <p:cNvPr id="34820" name="Text Box 15"/>
          <p:cNvSpPr txBox="1">
            <a:spLocks noChangeArrowheads="1"/>
          </p:cNvSpPr>
          <p:nvPr/>
        </p:nvSpPr>
        <p:spPr bwMode="auto">
          <a:xfrm>
            <a:off x="1182688" y="6000750"/>
            <a:ext cx="74136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it-IT" sz="2000">
                <a:solidFill>
                  <a:schemeClr val="accent2"/>
                </a:solidFill>
                <a:latin typeface="Trebuchet MS" pitchFamily="34" charset="0"/>
              </a:rPr>
              <a:t>Il Mercato Elettronico della P.A. rappresenta uno strumento ad alta potenzialità per le Amministrazioni e le Imprese.</a:t>
            </a:r>
          </a:p>
        </p:txBody>
      </p:sp>
      <p:sp>
        <p:nvSpPr>
          <p:cNvPr id="21096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381125" y="714375"/>
            <a:ext cx="8077200" cy="436563"/>
          </a:xfrm>
        </p:spPr>
        <p:txBody>
          <a:bodyPr lIns="91440" tIns="45720" rIns="91440" bIns="4572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it-IT" sz="2800" b="1" kern="1200" dirty="0" smtClean="0"/>
              <a:t>MePA – Il Mercato elettronico della PA </a:t>
            </a:r>
          </a:p>
        </p:txBody>
      </p:sp>
      <p:graphicFrame>
        <p:nvGraphicFramePr>
          <p:cNvPr id="16" name="Diagramma 15"/>
          <p:cNvGraphicFramePr/>
          <p:nvPr/>
        </p:nvGraphicFramePr>
        <p:xfrm>
          <a:off x="1523976" y="1643050"/>
          <a:ext cx="692948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Immagine 17" descr="Immagine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868" y="3429000"/>
            <a:ext cx="1928826" cy="10627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Diagramma 64"/>
          <p:cNvGraphicFramePr/>
          <p:nvPr/>
        </p:nvGraphicFramePr>
        <p:xfrm>
          <a:off x="142876" y="642918"/>
          <a:ext cx="464347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8" name="Diagramma 67"/>
          <p:cNvGraphicFramePr/>
          <p:nvPr/>
        </p:nvGraphicFramePr>
        <p:xfrm>
          <a:off x="5024438" y="642918"/>
          <a:ext cx="464347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23136" name="Rectangle 64"/>
          <p:cNvSpPr>
            <a:spLocks noChangeArrowheads="1"/>
          </p:cNvSpPr>
          <p:nvPr/>
        </p:nvSpPr>
        <p:spPr bwMode="auto">
          <a:xfrm>
            <a:off x="1568450" y="731838"/>
            <a:ext cx="58134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B337B"/>
                </a:solidFill>
                <a:latin typeface="+mj-lt"/>
                <a:ea typeface="+mj-ea"/>
                <a:cs typeface="+mj-cs"/>
              </a:rPr>
              <a:t>MEPA – L’offerta merceologica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994400" y="6038850"/>
            <a:ext cx="268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800">
                <a:solidFill>
                  <a:srgbClr val="0B337B"/>
                </a:solidFill>
                <a:latin typeface="Trebuchet MS" pitchFamily="34" charset="0"/>
              </a:rPr>
              <a:t>N. articoli: </a:t>
            </a:r>
            <a:r>
              <a:rPr lang="en-US" sz="1800">
                <a:solidFill>
                  <a:srgbClr val="0B337B"/>
                </a:solidFill>
                <a:latin typeface="Trebuchet MS" pitchFamily="34" charset="0"/>
              </a:rPr>
              <a:t>~ </a:t>
            </a:r>
            <a:r>
              <a:rPr lang="it-IT" sz="1800" b="1">
                <a:solidFill>
                  <a:srgbClr val="0B337B"/>
                </a:solidFill>
                <a:latin typeface="Trebuchet MS" pitchFamily="34" charset="0"/>
              </a:rPr>
              <a:t>1.456.729</a:t>
            </a:r>
          </a:p>
        </p:txBody>
      </p:sp>
      <p:sp>
        <p:nvSpPr>
          <p:cNvPr id="35846" name="Text Box 53"/>
          <p:cNvSpPr txBox="1">
            <a:spLocks noChangeArrowheads="1"/>
          </p:cNvSpPr>
          <p:nvPr/>
        </p:nvSpPr>
        <p:spPr bwMode="auto">
          <a:xfrm>
            <a:off x="3362325" y="6038850"/>
            <a:ext cx="221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800">
                <a:solidFill>
                  <a:srgbClr val="0B337B"/>
                </a:solidFill>
                <a:latin typeface="Trebuchet MS" pitchFamily="34" charset="0"/>
              </a:rPr>
              <a:t>N. cataloghi: </a:t>
            </a:r>
            <a:r>
              <a:rPr lang="it-IT" sz="1800" b="1">
                <a:solidFill>
                  <a:srgbClr val="0B337B"/>
                </a:solidFill>
                <a:latin typeface="Trebuchet MS" pitchFamily="34" charset="0"/>
              </a:rPr>
              <a:t>6.345</a:t>
            </a:r>
          </a:p>
        </p:txBody>
      </p:sp>
      <p:sp>
        <p:nvSpPr>
          <p:cNvPr id="35847" name="Text Box 54"/>
          <p:cNvSpPr txBox="1">
            <a:spLocks noChangeArrowheads="1"/>
          </p:cNvSpPr>
          <p:nvPr/>
        </p:nvSpPr>
        <p:spPr bwMode="auto">
          <a:xfrm>
            <a:off x="835025" y="6038850"/>
            <a:ext cx="208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800">
                <a:solidFill>
                  <a:srgbClr val="0B337B"/>
                </a:solidFill>
                <a:latin typeface="Trebuchet MS" pitchFamily="34" charset="0"/>
              </a:rPr>
              <a:t>N. imprese: </a:t>
            </a:r>
            <a:r>
              <a:rPr lang="it-IT" sz="1800" b="1">
                <a:solidFill>
                  <a:srgbClr val="0B337B"/>
                </a:solidFill>
                <a:latin typeface="Trebuchet MS" pitchFamily="34" charset="0"/>
              </a:rPr>
              <a:t>4.337</a:t>
            </a:r>
          </a:p>
        </p:txBody>
      </p:sp>
      <p:sp>
        <p:nvSpPr>
          <p:cNvPr id="35848" name="Text Box 55"/>
          <p:cNvSpPr txBox="1">
            <a:spLocks noChangeArrowheads="1"/>
          </p:cNvSpPr>
          <p:nvPr/>
        </p:nvSpPr>
        <p:spPr bwMode="auto">
          <a:xfrm>
            <a:off x="6810375" y="6429375"/>
            <a:ext cx="1901825" cy="2444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 dirty="0">
                <a:solidFill>
                  <a:srgbClr val="0B337B"/>
                </a:solidFill>
                <a:latin typeface="Trebuchet MS" pitchFamily="34" charset="0"/>
              </a:rPr>
              <a:t>DATI AL 31  OTTOBRE 2010</a:t>
            </a:r>
            <a:endParaRPr lang="en-US" sz="1000" b="1" dirty="0">
              <a:solidFill>
                <a:srgbClr val="0B337B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1166813" y="1285875"/>
            <a:ext cx="7631112" cy="452438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1400" smtClean="0">
                <a:cs typeface="Times New Roman" pitchFamily="18" charset="0"/>
              </a:rPr>
              <a:t>Il Mercato Elettronico della P.A. favorisce l’apertura e la trasparenza del mercato.</a:t>
            </a:r>
          </a:p>
        </p:txBody>
      </p:sp>
      <p:sp>
        <p:nvSpPr>
          <p:cNvPr id="127285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166813" y="765175"/>
            <a:ext cx="8572500" cy="584200"/>
          </a:xfrm>
        </p:spPr>
        <p:txBody>
          <a:bodyPr lIns="91440" tIns="45720" rIns="91440" bIns="4572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kern="1200" dirty="0" smtClean="0"/>
              <a:t>Vantaggi del Mercato Elettronico della P.A. </a:t>
            </a:r>
          </a:p>
        </p:txBody>
      </p:sp>
      <p:graphicFrame>
        <p:nvGraphicFramePr>
          <p:cNvPr id="21" name="Diagramma 20"/>
          <p:cNvGraphicFramePr/>
          <p:nvPr/>
        </p:nvGraphicFramePr>
        <p:xfrm>
          <a:off x="-333412" y="2071678"/>
          <a:ext cx="509587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ma 21"/>
          <p:cNvGraphicFramePr/>
          <p:nvPr/>
        </p:nvGraphicFramePr>
        <p:xfrm>
          <a:off x="4452934" y="2071678"/>
          <a:ext cx="509587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Rectangle 15"/>
          <p:cNvSpPr txBox="1">
            <a:spLocks noChangeArrowheads="1"/>
          </p:cNvSpPr>
          <p:nvPr/>
        </p:nvSpPr>
        <p:spPr bwMode="auto">
          <a:xfrm>
            <a:off x="1023938" y="1714500"/>
            <a:ext cx="28575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defRPr/>
            </a:pPr>
            <a:r>
              <a:rPr lang="it-IT" sz="1400" kern="0" dirty="0">
                <a:solidFill>
                  <a:srgbClr val="0B337B"/>
                </a:solidFill>
                <a:latin typeface="+mn-lt"/>
                <a:ea typeface="+mn-ea"/>
                <a:cs typeface="Times New Roman" pitchFamily="18" charset="0"/>
              </a:rPr>
              <a:t>Per la Pubblica Amministrazione</a:t>
            </a:r>
          </a:p>
        </p:txBody>
      </p:sp>
      <p:sp>
        <p:nvSpPr>
          <p:cNvPr id="26" name="Rectangle 15"/>
          <p:cNvSpPr txBox="1">
            <a:spLocks noChangeArrowheads="1"/>
          </p:cNvSpPr>
          <p:nvPr/>
        </p:nvSpPr>
        <p:spPr bwMode="auto">
          <a:xfrm>
            <a:off x="5738813" y="1634924"/>
            <a:ext cx="28575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defRPr/>
            </a:pPr>
            <a:r>
              <a:rPr lang="it-IT" sz="1400" kern="0" dirty="0">
                <a:solidFill>
                  <a:srgbClr val="0B337B"/>
                </a:solidFill>
                <a:latin typeface="+mn-lt"/>
                <a:ea typeface="+mn-ea"/>
                <a:cs typeface="Times New Roman" pitchFamily="18" charset="0"/>
              </a:rPr>
              <a:t>Per le Imprese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tardo 14"/>
          <p:cNvSpPr/>
          <p:nvPr/>
        </p:nvSpPr>
        <p:spPr bwMode="auto">
          <a:xfrm>
            <a:off x="0" y="1643050"/>
            <a:ext cx="4881562" cy="4214842"/>
          </a:xfrm>
          <a:prstGeom prst="flowChartDelay">
            <a:avLst/>
          </a:prstGeom>
          <a:solidFill>
            <a:srgbClr val="FFC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it-IT">
              <a:ea typeface="ＭＳ Ｐゴシック" charset="-128"/>
            </a:endParaRPr>
          </a:p>
        </p:txBody>
      </p:sp>
      <p:cxnSp>
        <p:nvCxnSpPr>
          <p:cNvPr id="12" name="Connettore 7 11"/>
          <p:cNvCxnSpPr>
            <a:endCxn id="21" idx="1"/>
          </p:cNvCxnSpPr>
          <p:nvPr/>
        </p:nvCxnSpPr>
        <p:spPr bwMode="auto">
          <a:xfrm flipV="1">
            <a:off x="2028825" y="3750728"/>
            <a:ext cx="1924043" cy="464086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7 19"/>
          <p:cNvCxnSpPr/>
          <p:nvPr/>
        </p:nvCxnSpPr>
        <p:spPr bwMode="auto">
          <a:xfrm flipV="1">
            <a:off x="6243638" y="3071813"/>
            <a:ext cx="1781175" cy="528637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7 28"/>
          <p:cNvCxnSpPr>
            <a:stCxn id="21" idx="3"/>
          </p:cNvCxnSpPr>
          <p:nvPr/>
        </p:nvCxnSpPr>
        <p:spPr bwMode="auto">
          <a:xfrm>
            <a:off x="5810256" y="3750728"/>
            <a:ext cx="2071682" cy="1249897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7 23"/>
          <p:cNvCxnSpPr>
            <a:stCxn id="21" idx="3"/>
          </p:cNvCxnSpPr>
          <p:nvPr/>
        </p:nvCxnSpPr>
        <p:spPr bwMode="auto">
          <a:xfrm>
            <a:off x="5810256" y="3750728"/>
            <a:ext cx="2209794" cy="249772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7 15"/>
          <p:cNvCxnSpPr/>
          <p:nvPr/>
        </p:nvCxnSpPr>
        <p:spPr bwMode="auto">
          <a:xfrm flipV="1">
            <a:off x="5667380" y="2428876"/>
            <a:ext cx="2428870" cy="1285876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7 10"/>
          <p:cNvCxnSpPr>
            <a:endCxn id="21" idx="1"/>
          </p:cNvCxnSpPr>
          <p:nvPr/>
        </p:nvCxnSpPr>
        <p:spPr bwMode="auto">
          <a:xfrm>
            <a:off x="2095480" y="2786058"/>
            <a:ext cx="1857388" cy="964670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8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Contesto IT Consip/MEF/Cdc</a:t>
            </a:r>
          </a:p>
        </p:txBody>
      </p:sp>
      <p:graphicFrame>
        <p:nvGraphicFramePr>
          <p:cNvPr id="13" name="Diagramma 12"/>
          <p:cNvGraphicFramePr/>
          <p:nvPr/>
        </p:nvGraphicFramePr>
        <p:xfrm>
          <a:off x="452406" y="100010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ma 18"/>
          <p:cNvGraphicFramePr/>
          <p:nvPr/>
        </p:nvGraphicFramePr>
        <p:xfrm>
          <a:off x="7810520" y="135729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uppo 29"/>
          <p:cNvGrpSpPr/>
          <p:nvPr/>
        </p:nvGrpSpPr>
        <p:grpSpPr>
          <a:xfrm>
            <a:off x="2228831" y="3000372"/>
            <a:ext cx="1428760" cy="1214446"/>
            <a:chOff x="2228831" y="3000372"/>
            <a:chExt cx="1428760" cy="1285884"/>
          </a:xfrm>
          <a:scene3d>
            <a:camera prst="perspectiveRelaxedModerately"/>
            <a:lightRig rig="threePt" dir="t"/>
          </a:scene3d>
        </p:grpSpPr>
        <p:sp>
          <p:nvSpPr>
            <p:cNvPr id="18" name="Ovale 17"/>
            <p:cNvSpPr/>
            <p:nvPr/>
          </p:nvSpPr>
          <p:spPr bwMode="auto">
            <a:xfrm>
              <a:off x="2290744" y="3000372"/>
              <a:ext cx="1285884" cy="1285884"/>
            </a:xfrm>
            <a:prstGeom prst="ellipse">
              <a:avLst/>
            </a:prstGeom>
            <a:solidFill>
              <a:srgbClr val="336699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eaLnBrk="0" hangingPunct="0">
                <a:defRPr/>
              </a:pP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228831" y="3468328"/>
              <a:ext cx="142876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+mn-lt"/>
                </a:rPr>
                <a:t>Convenzione</a:t>
              </a:r>
            </a:p>
          </p:txBody>
        </p:sp>
      </p:grpSp>
      <p:pic>
        <p:nvPicPr>
          <p:cNvPr id="21" name="Immagine 20" descr="logoconsip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2868" y="2928934"/>
            <a:ext cx="1857388" cy="1643588"/>
          </a:xfrm>
          <a:prstGeom prst="roundRect">
            <a:avLst>
              <a:gd name="adj" fmla="val 1097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7" name="Diagramma 16"/>
          <p:cNvGraphicFramePr/>
          <p:nvPr/>
        </p:nvGraphicFramePr>
        <p:xfrm>
          <a:off x="595282" y="1928802"/>
          <a:ext cx="4810124" cy="342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369E-6 2.08092E-6 L 0.0663 0.267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3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2876550" y="461963"/>
            <a:ext cx="4433888" cy="609600"/>
          </a:xfrm>
        </p:spPr>
        <p:txBody>
          <a:bodyPr/>
          <a:lstStyle/>
          <a:p>
            <a:r>
              <a:rPr lang="it-IT" smtClean="0"/>
              <a:t>La Governance IT</a:t>
            </a:r>
          </a:p>
        </p:txBody>
      </p:sp>
      <p:sp>
        <p:nvSpPr>
          <p:cNvPr id="5" name="Anello 4"/>
          <p:cNvSpPr/>
          <p:nvPr/>
        </p:nvSpPr>
        <p:spPr>
          <a:xfrm>
            <a:off x="1571604" y="571504"/>
            <a:ext cx="5857916" cy="5929354"/>
          </a:xfrm>
          <a:prstGeom prst="donut">
            <a:avLst>
              <a:gd name="adj" fmla="val 30202"/>
            </a:avLst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0" y="0"/>
          <a:ext cx="9144000" cy="700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928662" y="1189046"/>
          <a:ext cx="71438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/>
              <a:t>Monitoraggio 360°</a:t>
            </a:r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Le gare vanno poi monitorate, </a:t>
            </a:r>
          </a:p>
          <a:p>
            <a:pPr eaLnBrk="1" hangingPunct="1"/>
            <a:r>
              <a:rPr lang="it-IT" dirty="0" err="1" smtClean="0"/>
              <a:t>Andamenti,penali</a:t>
            </a:r>
            <a:r>
              <a:rPr lang="it-IT" dirty="0" smtClean="0"/>
              <a:t>, SLA</a:t>
            </a:r>
          </a:p>
          <a:p>
            <a:pPr eaLnBrk="1" hangingPunct="1"/>
            <a:r>
              <a:rPr lang="it-IT" dirty="0" smtClean="0"/>
              <a:t>Strumenti per la gestione ed il monitoraggio</a:t>
            </a:r>
          </a:p>
          <a:p>
            <a:pPr eaLnBrk="1" hangingPunct="1"/>
            <a:r>
              <a:rPr lang="it-IT" dirty="0" smtClean="0"/>
              <a:t>KPI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3"/>
          <p:cNvSpPr>
            <a:spLocks noGrp="1"/>
          </p:cNvSpPr>
          <p:nvPr>
            <p:ph type="title"/>
          </p:nvPr>
        </p:nvSpPr>
        <p:spPr>
          <a:xfrm>
            <a:off x="1524000" y="785813"/>
            <a:ext cx="6791325" cy="609600"/>
          </a:xfrm>
        </p:spPr>
        <p:txBody>
          <a:bodyPr/>
          <a:lstStyle/>
          <a:p>
            <a:pPr eaLnBrk="1" hangingPunct="1"/>
            <a:r>
              <a:rPr lang="it-IT" smtClean="0"/>
              <a:t>Lo Sviluppo dei Sistemi Informativi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24000" y="1714500"/>
            <a:ext cx="7143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B337B"/>
                </a:solidFill>
                <a:latin typeface="+mn-lt"/>
                <a:ea typeface="+mn-ea"/>
              </a:rPr>
              <a:t>Focus sul Mercato </a:t>
            </a:r>
            <a:r>
              <a:rPr lang="it-IT" dirty="0" smtClean="0">
                <a:solidFill>
                  <a:srgbClr val="0B337B"/>
                </a:solidFill>
                <a:latin typeface="+mn-lt"/>
                <a:ea typeface="+mn-ea"/>
              </a:rPr>
              <a:t>e sull’Innovazione  </a:t>
            </a:r>
            <a:endParaRPr lang="it-IT" dirty="0">
              <a:solidFill>
                <a:srgbClr val="0B337B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it-IT" dirty="0">
                <a:solidFill>
                  <a:srgbClr val="0B337B"/>
                </a:solidFill>
                <a:latin typeface="+mn-lt"/>
                <a:ea typeface="+mn-ea"/>
              </a:rPr>
              <a:t>per poi </a:t>
            </a:r>
            <a:r>
              <a:rPr lang="it-IT" dirty="0" smtClean="0">
                <a:solidFill>
                  <a:srgbClr val="0B337B"/>
                </a:solidFill>
                <a:latin typeface="+mn-lt"/>
                <a:ea typeface="+mn-ea"/>
              </a:rPr>
              <a:t>applicarlo </a:t>
            </a:r>
            <a:r>
              <a:rPr lang="it-IT" dirty="0">
                <a:solidFill>
                  <a:srgbClr val="0B337B"/>
                </a:solidFill>
                <a:latin typeface="+mn-lt"/>
                <a:ea typeface="+mn-ea"/>
              </a:rPr>
              <a:t>alla PA </a:t>
            </a:r>
          </a:p>
          <a:p>
            <a:pPr algn="ctr">
              <a:defRPr/>
            </a:pPr>
            <a:endParaRPr lang="it-IT" dirty="0">
              <a:latin typeface="Arial" pitchFamily="34" charset="0"/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238092" y="2357430"/>
          <a:ext cx="9072626" cy="428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ttore 2 36"/>
          <p:cNvCxnSpPr/>
          <p:nvPr/>
        </p:nvCxnSpPr>
        <p:spPr bwMode="auto">
          <a:xfrm rot="5400000" flipH="1" flipV="1">
            <a:off x="-1407318" y="3002756"/>
            <a:ext cx="4481512" cy="476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Connettore 2 3"/>
          <p:cNvCxnSpPr/>
          <p:nvPr/>
        </p:nvCxnSpPr>
        <p:spPr bwMode="auto">
          <a:xfrm>
            <a:off x="609600" y="5257800"/>
            <a:ext cx="8991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e 7"/>
          <p:cNvSpPr/>
          <p:nvPr/>
        </p:nvSpPr>
        <p:spPr bwMode="auto">
          <a:xfrm>
            <a:off x="609600" y="5105400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04800" y="5638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336699"/>
                </a:solidFill>
                <a:latin typeface="Trebuchet MS" pitchFamily="34" charset="0"/>
              </a:rPr>
              <a:t>1975</a:t>
            </a:r>
          </a:p>
        </p:txBody>
      </p:sp>
      <p:sp>
        <p:nvSpPr>
          <p:cNvPr id="10" name="Ovale 9"/>
          <p:cNvSpPr/>
          <p:nvPr/>
        </p:nvSpPr>
        <p:spPr bwMode="auto">
          <a:xfrm>
            <a:off x="8953528" y="5143512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524875" y="56435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336699"/>
                </a:solidFill>
                <a:latin typeface="Trebuchet MS" pitchFamily="34" charset="0"/>
              </a:rPr>
              <a:t>oggi</a:t>
            </a:r>
          </a:p>
        </p:txBody>
      </p:sp>
      <p:sp>
        <p:nvSpPr>
          <p:cNvPr id="12" name="Ovale 11"/>
          <p:cNvSpPr/>
          <p:nvPr/>
        </p:nvSpPr>
        <p:spPr bwMode="auto">
          <a:xfrm>
            <a:off x="3595678" y="3714752"/>
            <a:ext cx="914400" cy="914400"/>
          </a:xfrm>
          <a:prstGeom prst="ellipse">
            <a:avLst/>
          </a:prstGeom>
          <a:solidFill>
            <a:srgbClr val="800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Visual</a:t>
            </a:r>
          </a:p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Basic</a:t>
            </a:r>
          </a:p>
        </p:txBody>
      </p:sp>
      <p:sp>
        <p:nvSpPr>
          <p:cNvPr id="13" name="Ovale 12"/>
          <p:cNvSpPr/>
          <p:nvPr/>
        </p:nvSpPr>
        <p:spPr bwMode="auto">
          <a:xfrm>
            <a:off x="5424038" y="2643182"/>
            <a:ext cx="914400" cy="914400"/>
          </a:xfrm>
          <a:prstGeom prst="ellipse">
            <a:avLst/>
          </a:prstGeom>
          <a:solidFill>
            <a:srgbClr val="800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SSO</a:t>
            </a:r>
          </a:p>
        </p:txBody>
      </p:sp>
      <p:sp>
        <p:nvSpPr>
          <p:cNvPr id="14" name="Ovale 13"/>
          <p:cNvSpPr/>
          <p:nvPr/>
        </p:nvSpPr>
        <p:spPr bwMode="auto">
          <a:xfrm>
            <a:off x="5810256" y="1571612"/>
            <a:ext cx="914400" cy="91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ETL</a:t>
            </a:r>
          </a:p>
        </p:txBody>
      </p:sp>
      <p:sp>
        <p:nvSpPr>
          <p:cNvPr id="15" name="Ovale 14"/>
          <p:cNvSpPr/>
          <p:nvPr/>
        </p:nvSpPr>
        <p:spPr bwMode="auto">
          <a:xfrm>
            <a:off x="9006114" y="3414486"/>
            <a:ext cx="914400" cy="914400"/>
          </a:xfrm>
          <a:prstGeom prst="ellipse">
            <a:avLst/>
          </a:prstGeom>
          <a:solidFill>
            <a:srgbClr val="800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SOA</a:t>
            </a:r>
          </a:p>
        </p:txBody>
      </p:sp>
      <p:sp>
        <p:nvSpPr>
          <p:cNvPr id="16" name="Ovale 15"/>
          <p:cNvSpPr/>
          <p:nvPr/>
        </p:nvSpPr>
        <p:spPr bwMode="auto">
          <a:xfrm>
            <a:off x="4881562" y="3571876"/>
            <a:ext cx="914400" cy="9144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Oracle</a:t>
            </a:r>
          </a:p>
        </p:txBody>
      </p:sp>
      <p:sp>
        <p:nvSpPr>
          <p:cNvPr id="17" name="Ovale 16"/>
          <p:cNvSpPr/>
          <p:nvPr/>
        </p:nvSpPr>
        <p:spPr bwMode="auto">
          <a:xfrm>
            <a:off x="8382024" y="1714488"/>
            <a:ext cx="914400" cy="9144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XML</a:t>
            </a:r>
          </a:p>
        </p:txBody>
      </p:sp>
      <p:sp>
        <p:nvSpPr>
          <p:cNvPr id="18" name="Ovale 17"/>
          <p:cNvSpPr/>
          <p:nvPr/>
        </p:nvSpPr>
        <p:spPr bwMode="auto">
          <a:xfrm>
            <a:off x="7667644" y="3929066"/>
            <a:ext cx="914400" cy="9144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 dirty="0">
                <a:solidFill>
                  <a:schemeClr val="bg1"/>
                </a:solidFill>
                <a:latin typeface="Trebuchet MS" pitchFamily="34" charset="0"/>
              </a:rPr>
              <a:t>Firma</a:t>
            </a:r>
          </a:p>
          <a:p>
            <a:pPr algn="ctr" eaLnBrk="0" hangingPunct="0">
              <a:defRPr/>
            </a:pPr>
            <a:r>
              <a:rPr lang="it-IT" sz="1400" dirty="0">
                <a:solidFill>
                  <a:schemeClr val="bg1"/>
                </a:solidFill>
                <a:latin typeface="Trebuchet MS" pitchFamily="34" charset="0"/>
              </a:rPr>
              <a:t>Digitale</a:t>
            </a:r>
          </a:p>
        </p:txBody>
      </p:sp>
      <p:sp>
        <p:nvSpPr>
          <p:cNvPr id="19" name="Ovale 18"/>
          <p:cNvSpPr/>
          <p:nvPr/>
        </p:nvSpPr>
        <p:spPr bwMode="auto">
          <a:xfrm>
            <a:off x="7881958" y="3000372"/>
            <a:ext cx="914400" cy="914400"/>
          </a:xfrm>
          <a:prstGeom prst="ellipse">
            <a:avLst/>
          </a:prstGeom>
          <a:solidFill>
            <a:srgbClr val="99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token</a:t>
            </a:r>
          </a:p>
        </p:txBody>
      </p:sp>
      <p:sp>
        <p:nvSpPr>
          <p:cNvPr id="20" name="Ovale 19"/>
          <p:cNvSpPr/>
          <p:nvPr/>
        </p:nvSpPr>
        <p:spPr bwMode="auto">
          <a:xfrm>
            <a:off x="1381100" y="3357562"/>
            <a:ext cx="914400" cy="914400"/>
          </a:xfrm>
          <a:prstGeom prst="ellipse">
            <a:avLst/>
          </a:prstGeom>
          <a:solidFill>
            <a:srgbClr val="FF00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Cobol</a:t>
            </a:r>
          </a:p>
        </p:txBody>
      </p:sp>
      <p:sp>
        <p:nvSpPr>
          <p:cNvPr id="21" name="Ovale 20"/>
          <p:cNvSpPr/>
          <p:nvPr/>
        </p:nvSpPr>
        <p:spPr bwMode="auto">
          <a:xfrm>
            <a:off x="881034" y="4286256"/>
            <a:ext cx="914400" cy="914400"/>
          </a:xfrm>
          <a:prstGeom prst="ellipse">
            <a:avLst/>
          </a:prstGeom>
          <a:solidFill>
            <a:srgbClr val="FF00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DL1</a:t>
            </a:r>
          </a:p>
        </p:txBody>
      </p:sp>
      <p:sp>
        <p:nvSpPr>
          <p:cNvPr id="22" name="Ovale 21"/>
          <p:cNvSpPr/>
          <p:nvPr/>
        </p:nvSpPr>
        <p:spPr bwMode="auto">
          <a:xfrm>
            <a:off x="2024042" y="4143380"/>
            <a:ext cx="914400" cy="914400"/>
          </a:xfrm>
          <a:prstGeom prst="ellipse">
            <a:avLst/>
          </a:prstGeom>
          <a:solidFill>
            <a:srgbClr val="FF00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CICS</a:t>
            </a:r>
          </a:p>
        </p:txBody>
      </p:sp>
      <p:sp>
        <p:nvSpPr>
          <p:cNvPr id="23" name="Ovale 22"/>
          <p:cNvSpPr/>
          <p:nvPr/>
        </p:nvSpPr>
        <p:spPr bwMode="auto">
          <a:xfrm>
            <a:off x="2381232" y="3143248"/>
            <a:ext cx="914400" cy="914400"/>
          </a:xfrm>
          <a:prstGeom prst="ellipse">
            <a:avLst/>
          </a:prstGeom>
          <a:solidFill>
            <a:srgbClr val="FF00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DB2</a:t>
            </a:r>
          </a:p>
        </p:txBody>
      </p:sp>
      <p:sp>
        <p:nvSpPr>
          <p:cNvPr id="24" name="Ovale 23"/>
          <p:cNvSpPr/>
          <p:nvPr/>
        </p:nvSpPr>
        <p:spPr bwMode="auto">
          <a:xfrm>
            <a:off x="6096008" y="3357562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rgbClr val="0B337B"/>
                </a:solidFill>
                <a:latin typeface="Trebuchet MS" pitchFamily="34" charset="0"/>
              </a:rPr>
              <a:t>Mail</a:t>
            </a:r>
          </a:p>
        </p:txBody>
      </p:sp>
      <p:sp>
        <p:nvSpPr>
          <p:cNvPr id="25" name="Ovale 24"/>
          <p:cNvSpPr/>
          <p:nvPr/>
        </p:nvSpPr>
        <p:spPr bwMode="auto">
          <a:xfrm>
            <a:off x="7596206" y="1142984"/>
            <a:ext cx="914400" cy="914400"/>
          </a:xfrm>
          <a:prstGeom prst="ellipse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PEC</a:t>
            </a:r>
          </a:p>
        </p:txBody>
      </p:sp>
      <p:sp>
        <p:nvSpPr>
          <p:cNvPr id="26" name="Ovale 25"/>
          <p:cNvSpPr/>
          <p:nvPr/>
        </p:nvSpPr>
        <p:spPr bwMode="auto">
          <a:xfrm>
            <a:off x="6953264" y="3000372"/>
            <a:ext cx="914400" cy="914400"/>
          </a:xfrm>
          <a:prstGeom prst="ellipse">
            <a:avLst/>
          </a:prstGeom>
          <a:solidFill>
            <a:srgbClr val="66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Dash</a:t>
            </a:r>
          </a:p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board</a:t>
            </a:r>
          </a:p>
        </p:txBody>
      </p:sp>
      <p:sp>
        <p:nvSpPr>
          <p:cNvPr id="27" name="Ovale 26"/>
          <p:cNvSpPr/>
          <p:nvPr/>
        </p:nvSpPr>
        <p:spPr bwMode="auto">
          <a:xfrm>
            <a:off x="6310322" y="2357430"/>
            <a:ext cx="914400" cy="914400"/>
          </a:xfrm>
          <a:prstGeom prst="ellipse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 dirty="0">
                <a:solidFill>
                  <a:schemeClr val="bg1"/>
                </a:solidFill>
                <a:latin typeface="Trebuchet MS" pitchFamily="34" charset="0"/>
              </a:rPr>
              <a:t>Cons.</a:t>
            </a:r>
          </a:p>
          <a:p>
            <a:pPr algn="ctr" eaLnBrk="0" hangingPunct="0">
              <a:defRPr/>
            </a:pPr>
            <a:r>
              <a:rPr lang="it-IT" sz="1400" dirty="0">
                <a:solidFill>
                  <a:schemeClr val="bg1"/>
                </a:solidFill>
                <a:latin typeface="Trebuchet MS" pitchFamily="34" charset="0"/>
              </a:rPr>
              <a:t>Sostitu.</a:t>
            </a:r>
          </a:p>
        </p:txBody>
      </p:sp>
      <p:sp>
        <p:nvSpPr>
          <p:cNvPr id="28" name="Ovale 27"/>
          <p:cNvSpPr/>
          <p:nvPr/>
        </p:nvSpPr>
        <p:spPr bwMode="auto">
          <a:xfrm>
            <a:off x="7453330" y="2143116"/>
            <a:ext cx="914400" cy="914400"/>
          </a:xfrm>
          <a:prstGeom prst="ellipse">
            <a:avLst/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BI</a:t>
            </a:r>
          </a:p>
        </p:txBody>
      </p:sp>
      <p:sp>
        <p:nvSpPr>
          <p:cNvPr id="29" name="Ovale 28"/>
          <p:cNvSpPr/>
          <p:nvPr/>
        </p:nvSpPr>
        <p:spPr bwMode="auto">
          <a:xfrm>
            <a:off x="6738950" y="4143380"/>
            <a:ext cx="914400" cy="914400"/>
          </a:xfrm>
          <a:prstGeom prst="ellipse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Portali</a:t>
            </a:r>
          </a:p>
        </p:txBody>
      </p:sp>
      <p:sp>
        <p:nvSpPr>
          <p:cNvPr id="30" name="Ovale 29"/>
          <p:cNvSpPr/>
          <p:nvPr/>
        </p:nvSpPr>
        <p:spPr bwMode="auto">
          <a:xfrm>
            <a:off x="8524900" y="785794"/>
            <a:ext cx="914400" cy="914400"/>
          </a:xfrm>
          <a:prstGeom prst="ellipse">
            <a:avLst/>
          </a:prstGeom>
          <a:solidFill>
            <a:srgbClr val="FF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JAVA</a:t>
            </a:r>
          </a:p>
        </p:txBody>
      </p:sp>
      <p:sp>
        <p:nvSpPr>
          <p:cNvPr id="31" name="Ovale 30"/>
          <p:cNvSpPr/>
          <p:nvPr/>
        </p:nvSpPr>
        <p:spPr bwMode="auto">
          <a:xfrm>
            <a:off x="5595942" y="4143380"/>
            <a:ext cx="914400" cy="914400"/>
          </a:xfrm>
          <a:prstGeom prst="ellipse">
            <a:avLst/>
          </a:prstGeom>
          <a:solidFill>
            <a:srgbClr val="FF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 dirty="0">
                <a:solidFill>
                  <a:schemeClr val="bg1"/>
                </a:solidFill>
                <a:latin typeface="Trebuchet MS" pitchFamily="34" charset="0"/>
              </a:rPr>
              <a:t>HTML</a:t>
            </a:r>
          </a:p>
        </p:txBody>
      </p:sp>
      <p:sp>
        <p:nvSpPr>
          <p:cNvPr id="32" name="Ovale 31"/>
          <p:cNvSpPr/>
          <p:nvPr/>
        </p:nvSpPr>
        <p:spPr bwMode="auto">
          <a:xfrm>
            <a:off x="6738950" y="1428736"/>
            <a:ext cx="914400" cy="914400"/>
          </a:xfrm>
          <a:prstGeom prst="ellipse">
            <a:avLst/>
          </a:prstGeom>
          <a:solidFill>
            <a:srgbClr val="66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DW</a:t>
            </a:r>
          </a:p>
        </p:txBody>
      </p:sp>
      <p:sp>
        <p:nvSpPr>
          <p:cNvPr id="33" name="Ovale 32"/>
          <p:cNvSpPr/>
          <p:nvPr/>
        </p:nvSpPr>
        <p:spPr bwMode="auto">
          <a:xfrm>
            <a:off x="8553928" y="4243846"/>
            <a:ext cx="914400" cy="914400"/>
          </a:xfrm>
          <a:prstGeom prst="ellipse">
            <a:avLst/>
          </a:prstGeom>
          <a:solidFill>
            <a:srgbClr val="FF0000">
              <a:alpha val="9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Open</a:t>
            </a:r>
          </a:p>
          <a:p>
            <a:pPr algn="ctr" eaLnBrk="0" hangingPunct="0"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Source</a:t>
            </a:r>
          </a:p>
        </p:txBody>
      </p:sp>
      <p:sp>
        <p:nvSpPr>
          <p:cNvPr id="34" name="Ovale 33"/>
          <p:cNvSpPr/>
          <p:nvPr/>
        </p:nvSpPr>
        <p:spPr bwMode="auto">
          <a:xfrm>
            <a:off x="8991600" y="2485792"/>
            <a:ext cx="914400" cy="914400"/>
          </a:xfrm>
          <a:prstGeom prst="ellipse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it-IT" sz="1400" dirty="0">
                <a:solidFill>
                  <a:srgbClr val="0B337B"/>
                </a:solidFill>
                <a:latin typeface="Trebuchet MS" pitchFamily="34" charset="0"/>
              </a:rPr>
              <a:t>MySQL</a:t>
            </a:r>
          </a:p>
        </p:txBody>
      </p:sp>
      <p:sp>
        <p:nvSpPr>
          <p:cNvPr id="43089" name="Titolo 34"/>
          <p:cNvSpPr>
            <a:spLocks noGrp="1"/>
          </p:cNvSpPr>
          <p:nvPr>
            <p:ph type="title" idx="4294967295"/>
          </p:nvPr>
        </p:nvSpPr>
        <p:spPr>
          <a:xfrm>
            <a:off x="2438400" y="228600"/>
            <a:ext cx="5791200" cy="609600"/>
          </a:xfrm>
        </p:spPr>
        <p:txBody>
          <a:bodyPr/>
          <a:lstStyle/>
          <a:p>
            <a:r>
              <a:rPr lang="it-IT" smtClean="0"/>
              <a:t>Complessità tecnologica</a:t>
            </a:r>
          </a:p>
        </p:txBody>
      </p:sp>
      <p:sp>
        <p:nvSpPr>
          <p:cNvPr id="35" name="Ovale 34"/>
          <p:cNvSpPr/>
          <p:nvPr/>
        </p:nvSpPr>
        <p:spPr bwMode="auto">
          <a:xfrm>
            <a:off x="5738818" y="5143512"/>
            <a:ext cx="304800" cy="3048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5238750" y="5643563"/>
            <a:ext cx="1233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336699"/>
                </a:solidFill>
                <a:latin typeface="Trebuchet MS" pitchFamily="34" charset="0"/>
              </a:rPr>
              <a:t>Consip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952500" y="1000125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336699"/>
                </a:solidFill>
                <a:latin typeface="Trebuchet MS" pitchFamily="34" charset="0"/>
              </a:rPr>
              <a:t>Complessità dell’offerta e delle necessità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6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 idx="4294967295"/>
          </p:nvPr>
        </p:nvSpPr>
        <p:spPr>
          <a:xfrm>
            <a:off x="1524000" y="642938"/>
            <a:ext cx="8077200" cy="609600"/>
          </a:xfrm>
        </p:spPr>
        <p:txBody>
          <a:bodyPr/>
          <a:lstStyle/>
          <a:p>
            <a:pPr eaLnBrk="1" hangingPunct="1"/>
            <a:r>
              <a:rPr lang="it-IT" smtClean="0"/>
              <a:t>La Business Intelligence a supporto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452406" y="1000108"/>
            <a:ext cx="4202142" cy="3857652"/>
          </a:xfrm>
          <a:prstGeom prst="roundRect">
            <a:avLst>
              <a:gd name="adj" fmla="val 7561"/>
            </a:avLst>
          </a:prstGeom>
          <a:solidFill>
            <a:srgbClr val="0066CC">
              <a:alpha val="66667"/>
            </a:srgbClr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it-IT" sz="3200" dirty="0">
                <a:solidFill>
                  <a:schemeClr val="bg1"/>
                </a:solidFill>
                <a:latin typeface="+mj-lt"/>
              </a:rPr>
              <a:t>Sistemi Conoscitivi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-547726" y="1643050"/>
          <a:ext cx="621510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572000" y="1571612"/>
            <a:ext cx="3000396" cy="1015663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>
              <a:rot lat="18926226" lon="20753619" rev="600028"/>
            </a:camera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000" dirty="0">
                <a:solidFill>
                  <a:srgbClr val="0B337B"/>
                </a:solidFill>
                <a:latin typeface="+mj-lt"/>
                <a:ea typeface="ＭＳ Ｐゴシック" charset="-128"/>
                <a:cs typeface="Arial" charset="0"/>
              </a:rPr>
              <a:t>Controllo strategico e supporto alla fase della presa delle decisioni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14876" y="2643182"/>
            <a:ext cx="3571900" cy="830997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>
              <a:rot lat="18926226" lon="20753619" rev="600028"/>
            </a:camera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dirty="0">
                <a:solidFill>
                  <a:srgbClr val="0B337B"/>
                </a:solidFill>
                <a:latin typeface="+mj-lt"/>
                <a:ea typeface="ＭＳ Ｐゴシック" charset="-128"/>
                <a:cs typeface="Arial" charset="0"/>
              </a:rPr>
              <a:t>Analisi e monitoraggio dei fenomeni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-1071602" y="4894274"/>
          <a:ext cx="7286676" cy="146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reccia in su 9"/>
          <p:cNvSpPr/>
          <p:nvPr/>
        </p:nvSpPr>
        <p:spPr>
          <a:xfrm>
            <a:off x="2214546" y="4572008"/>
            <a:ext cx="714380" cy="428628"/>
          </a:xfrm>
          <a:prstGeom prst="upArrow">
            <a:avLst>
              <a:gd name="adj1" fmla="val 82222"/>
              <a:gd name="adj2" fmla="val 535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81562" y="3357562"/>
            <a:ext cx="4572032" cy="1200329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>
              <a:rot lat="18926226" lon="20753619" rev="600028"/>
            </a:camera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dirty="0">
                <a:solidFill>
                  <a:srgbClr val="0B337B"/>
                </a:solidFill>
                <a:latin typeface="+mj-lt"/>
                <a:ea typeface="ＭＳ Ｐゴシック" charset="-128"/>
                <a:cs typeface="Arial" charset="0"/>
              </a:rPr>
              <a:t>Ambiente tecnologico di trasformazione dei dati provenienti dai gestionali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929190" y="5429264"/>
            <a:ext cx="3214710" cy="461665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>
              <a:rot lat="18926224" lon="20753619" rev="600027"/>
            </a:camera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charset="-128"/>
                <a:cs typeface="Arial" charset="0"/>
              </a:rPr>
              <a:t>Processi operativi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7" grpId="0"/>
      <p:bldP spid="8" grpId="0"/>
      <p:bldGraphic spid="9" grpId="0">
        <p:bldAsOne/>
      </p:bldGraphic>
      <p:bldP spid="10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7 11"/>
          <p:cNvCxnSpPr>
            <a:endCxn id="21" idx="1"/>
          </p:cNvCxnSpPr>
          <p:nvPr/>
        </p:nvCxnSpPr>
        <p:spPr bwMode="auto">
          <a:xfrm>
            <a:off x="2238356" y="3143248"/>
            <a:ext cx="1714512" cy="607480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7 19"/>
          <p:cNvCxnSpPr>
            <a:stCxn id="21" idx="3"/>
          </p:cNvCxnSpPr>
          <p:nvPr/>
        </p:nvCxnSpPr>
        <p:spPr bwMode="auto">
          <a:xfrm flipV="1">
            <a:off x="5810256" y="3071814"/>
            <a:ext cx="2214557" cy="678914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7 28"/>
          <p:cNvCxnSpPr>
            <a:stCxn id="21" idx="3"/>
          </p:cNvCxnSpPr>
          <p:nvPr/>
        </p:nvCxnSpPr>
        <p:spPr bwMode="auto">
          <a:xfrm>
            <a:off x="5810256" y="3750728"/>
            <a:ext cx="2071682" cy="1249897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7 23"/>
          <p:cNvCxnSpPr>
            <a:stCxn id="21" idx="3"/>
          </p:cNvCxnSpPr>
          <p:nvPr/>
        </p:nvCxnSpPr>
        <p:spPr bwMode="auto">
          <a:xfrm>
            <a:off x="5810256" y="3750728"/>
            <a:ext cx="2209794" cy="249772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7 15"/>
          <p:cNvCxnSpPr/>
          <p:nvPr/>
        </p:nvCxnSpPr>
        <p:spPr bwMode="auto">
          <a:xfrm flipV="1">
            <a:off x="5667380" y="2428876"/>
            <a:ext cx="2428870" cy="1285876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7 10"/>
          <p:cNvCxnSpPr>
            <a:endCxn id="21" idx="1"/>
          </p:cNvCxnSpPr>
          <p:nvPr/>
        </p:nvCxnSpPr>
        <p:spPr bwMode="auto">
          <a:xfrm>
            <a:off x="2166918" y="2000240"/>
            <a:ext cx="1785950" cy="1750488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8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Nuovo Statuto Consip</a:t>
            </a:r>
          </a:p>
        </p:txBody>
      </p:sp>
      <p:graphicFrame>
        <p:nvGraphicFramePr>
          <p:cNvPr id="13" name="Diagramma 12"/>
          <p:cNvGraphicFramePr/>
          <p:nvPr/>
        </p:nvGraphicFramePr>
        <p:xfrm>
          <a:off x="452406" y="1000108"/>
          <a:ext cx="185738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ma 18"/>
          <p:cNvGraphicFramePr/>
          <p:nvPr/>
        </p:nvGraphicFramePr>
        <p:xfrm>
          <a:off x="7810520" y="135729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uppo 29"/>
          <p:cNvGrpSpPr/>
          <p:nvPr/>
        </p:nvGrpSpPr>
        <p:grpSpPr>
          <a:xfrm>
            <a:off x="2666984" y="2714620"/>
            <a:ext cx="1071570" cy="1071570"/>
            <a:chOff x="2228831" y="3000372"/>
            <a:chExt cx="1428760" cy="1285884"/>
          </a:xfrm>
          <a:scene3d>
            <a:camera prst="perspectiveRelaxedModerately"/>
            <a:lightRig rig="threePt" dir="t"/>
          </a:scene3d>
        </p:grpSpPr>
        <p:sp>
          <p:nvSpPr>
            <p:cNvPr id="18" name="Ovale 17"/>
            <p:cNvSpPr/>
            <p:nvPr/>
          </p:nvSpPr>
          <p:spPr bwMode="auto">
            <a:xfrm>
              <a:off x="2290744" y="3000372"/>
              <a:ext cx="1285884" cy="1285884"/>
            </a:xfrm>
            <a:prstGeom prst="ellipse">
              <a:avLst/>
            </a:prstGeom>
            <a:solidFill>
              <a:srgbClr val="336699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eaLnBrk="0" hangingPunct="0">
                <a:defRPr/>
              </a:pPr>
              <a:endParaRPr lang="it-I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228831" y="3468328"/>
              <a:ext cx="1428760" cy="2954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000" b="1" dirty="0">
                  <a:solidFill>
                    <a:schemeClr val="bg1"/>
                  </a:solidFill>
                  <a:latin typeface="+mn-lt"/>
                </a:rPr>
                <a:t>Convenzione</a:t>
              </a:r>
            </a:p>
          </p:txBody>
        </p:sp>
      </p:grpSp>
      <p:pic>
        <p:nvPicPr>
          <p:cNvPr id="21" name="Immagine 20" descr="logoconsip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2868" y="2928934"/>
            <a:ext cx="1857388" cy="1643588"/>
          </a:xfrm>
          <a:prstGeom prst="roundRect">
            <a:avLst>
              <a:gd name="adj" fmla="val 1097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22" name="Diagramma 21"/>
          <p:cNvGraphicFramePr/>
          <p:nvPr/>
        </p:nvGraphicFramePr>
        <p:xfrm>
          <a:off x="238092" y="3571876"/>
          <a:ext cx="2286016" cy="32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26" name="Connettore 7 25"/>
          <p:cNvCxnSpPr/>
          <p:nvPr/>
        </p:nvCxnSpPr>
        <p:spPr bwMode="auto">
          <a:xfrm flipV="1">
            <a:off x="2452670" y="3786190"/>
            <a:ext cx="1428760" cy="1357322"/>
          </a:xfrm>
          <a:prstGeom prst="curvedConnector3">
            <a:avLst>
              <a:gd name="adj1" fmla="val 50000"/>
            </a:avLst>
          </a:prstGeom>
          <a:ln w="88900"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1" name="Gruppo 29"/>
          <p:cNvGrpSpPr/>
          <p:nvPr/>
        </p:nvGrpSpPr>
        <p:grpSpPr>
          <a:xfrm>
            <a:off x="2595546" y="4071942"/>
            <a:ext cx="1071569" cy="1071570"/>
            <a:chOff x="2228831" y="3000372"/>
            <a:chExt cx="1428760" cy="1285884"/>
          </a:xfrm>
          <a:scene3d>
            <a:camera prst="perspectiveRelaxedModerately"/>
            <a:lightRig rig="threePt" dir="t"/>
          </a:scene3d>
        </p:grpSpPr>
        <p:sp>
          <p:nvSpPr>
            <p:cNvPr id="32" name="Ovale 31"/>
            <p:cNvSpPr/>
            <p:nvPr/>
          </p:nvSpPr>
          <p:spPr bwMode="auto">
            <a:xfrm>
              <a:off x="2290744" y="3000372"/>
              <a:ext cx="1285884" cy="1285884"/>
            </a:xfrm>
            <a:prstGeom prst="ellipse">
              <a:avLst/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eaLnBrk="0" hangingPunct="0">
                <a:defRPr/>
              </a:pP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228831" y="3468328"/>
              <a:ext cx="1428760" cy="2607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000" b="1" dirty="0">
                  <a:solidFill>
                    <a:schemeClr val="bg1"/>
                  </a:solidFill>
                  <a:latin typeface="+mn-lt"/>
                </a:rPr>
                <a:t>Convenzione</a:t>
              </a:r>
            </a:p>
          </p:txBody>
        </p:sp>
      </p:grpSp>
      <p:grpSp>
        <p:nvGrpSpPr>
          <p:cNvPr id="34" name="Gruppo 29"/>
          <p:cNvGrpSpPr/>
          <p:nvPr/>
        </p:nvGrpSpPr>
        <p:grpSpPr>
          <a:xfrm>
            <a:off x="2747946" y="4224342"/>
            <a:ext cx="1071569" cy="1071570"/>
            <a:chOff x="2228831" y="3000372"/>
            <a:chExt cx="1428760" cy="1285884"/>
          </a:xfrm>
          <a:scene3d>
            <a:camera prst="perspectiveRelaxedModerately"/>
            <a:lightRig rig="threePt" dir="t"/>
          </a:scene3d>
        </p:grpSpPr>
        <p:sp>
          <p:nvSpPr>
            <p:cNvPr id="35" name="Ovale 34"/>
            <p:cNvSpPr/>
            <p:nvPr/>
          </p:nvSpPr>
          <p:spPr bwMode="auto">
            <a:xfrm>
              <a:off x="2290744" y="3000372"/>
              <a:ext cx="1285884" cy="1285884"/>
            </a:xfrm>
            <a:prstGeom prst="ellipse">
              <a:avLst/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eaLnBrk="0" hangingPunct="0">
                <a:defRPr/>
              </a:pP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2228831" y="3468328"/>
              <a:ext cx="1428760" cy="2607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000" b="1" dirty="0">
                  <a:solidFill>
                    <a:schemeClr val="bg1"/>
                  </a:solidFill>
                  <a:latin typeface="+mn-lt"/>
                </a:rPr>
                <a:t>Convenzione</a:t>
              </a:r>
            </a:p>
          </p:txBody>
        </p:sp>
      </p:grpSp>
      <p:grpSp>
        <p:nvGrpSpPr>
          <p:cNvPr id="37" name="Gruppo 29"/>
          <p:cNvGrpSpPr/>
          <p:nvPr/>
        </p:nvGrpSpPr>
        <p:grpSpPr>
          <a:xfrm>
            <a:off x="2900346" y="4376742"/>
            <a:ext cx="1071569" cy="1071570"/>
            <a:chOff x="2228831" y="3000372"/>
            <a:chExt cx="1428760" cy="1285884"/>
          </a:xfrm>
          <a:scene3d>
            <a:camera prst="perspectiveRelaxedModerately"/>
            <a:lightRig rig="threePt" dir="t"/>
          </a:scene3d>
        </p:grpSpPr>
        <p:sp>
          <p:nvSpPr>
            <p:cNvPr id="38" name="Ovale 37"/>
            <p:cNvSpPr/>
            <p:nvPr/>
          </p:nvSpPr>
          <p:spPr bwMode="auto">
            <a:xfrm>
              <a:off x="2290744" y="3000372"/>
              <a:ext cx="1285884" cy="1285884"/>
            </a:xfrm>
            <a:prstGeom prst="ellipse">
              <a:avLst/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eaLnBrk="0" hangingPunct="0">
                <a:defRPr/>
              </a:pP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228831" y="3468328"/>
              <a:ext cx="1428760" cy="2607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000" b="1" dirty="0">
                  <a:solidFill>
                    <a:schemeClr val="bg1"/>
                  </a:solidFill>
                  <a:latin typeface="+mn-lt"/>
                </a:rPr>
                <a:t>Convenzione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Cosa è Consip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-990600" y="457200"/>
          <a:ext cx="11125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Nuovo statuto</a:t>
            </a:r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Cosa cambia per consip</a:t>
            </a:r>
          </a:p>
          <a:p>
            <a:pPr eaLnBrk="1" hangingPunct="1">
              <a:buFontTx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5546" y="214290"/>
            <a:ext cx="5143536" cy="609600"/>
          </a:xfrm>
        </p:spPr>
        <p:txBody>
          <a:bodyPr/>
          <a:lstStyle/>
          <a:p>
            <a:r>
              <a:rPr lang="it-IT" dirty="0" smtClean="0"/>
              <a:t>www.consip.it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0B9C3-B66E-4479-86DF-2BC38C58F12A}" type="slidenum">
              <a:rPr lang="it-IT" smtClean="0"/>
              <a:pPr>
                <a:defRPr/>
              </a:pPr>
              <a:t>30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928646"/>
            <a:ext cx="949266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e 5"/>
          <p:cNvSpPr/>
          <p:nvPr/>
        </p:nvSpPr>
        <p:spPr bwMode="auto">
          <a:xfrm>
            <a:off x="5167314" y="642918"/>
            <a:ext cx="1485904" cy="70008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 rot="13412106">
            <a:off x="6541870" y="1088781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30B9C3-B66E-4479-86DF-2BC38C58F12A}" type="slidenum">
              <a:rPr lang="it-IT" smtClean="0"/>
              <a:pPr>
                <a:defRPr/>
              </a:pPr>
              <a:t>31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595546" y="214290"/>
            <a:ext cx="5143536" cy="609600"/>
          </a:xfrm>
        </p:spPr>
        <p:txBody>
          <a:bodyPr/>
          <a:lstStyle/>
          <a:p>
            <a:r>
              <a:rPr lang="it-IT" dirty="0" smtClean="0"/>
              <a:t>www.consip.it</a:t>
            </a:r>
            <a:endParaRPr lang="it-IT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504" y="692696"/>
            <a:ext cx="9147737" cy="58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2595563" y="357188"/>
            <a:ext cx="5176837" cy="609600"/>
          </a:xfrm>
        </p:spPr>
        <p:txBody>
          <a:bodyPr/>
          <a:lstStyle/>
          <a:p>
            <a:pPr eaLnBrk="1" hangingPunct="1"/>
            <a:r>
              <a:rPr lang="it-IT" smtClean="0"/>
              <a:t>La Consip</a:t>
            </a:r>
          </a:p>
        </p:txBody>
      </p:sp>
      <p:graphicFrame>
        <p:nvGraphicFramePr>
          <p:cNvPr id="18435" name="Object 4"/>
          <p:cNvGraphicFramePr>
            <a:graphicFrameLocks/>
          </p:cNvGraphicFramePr>
          <p:nvPr/>
        </p:nvGraphicFramePr>
        <p:xfrm>
          <a:off x="166688" y="3227388"/>
          <a:ext cx="4929187" cy="334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r:id="rId3" imgW="4932091" imgH="3346994" progId="Excel.Sheet.8">
                  <p:embed/>
                </p:oleObj>
              </mc:Choice>
              <mc:Fallback>
                <p:oleObj r:id="rId3" imgW="4932091" imgH="3346994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227388"/>
                        <a:ext cx="4929187" cy="334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Grafico 6"/>
          <p:cNvGraphicFramePr>
            <a:graphicFrameLocks/>
          </p:cNvGraphicFramePr>
          <p:nvPr/>
        </p:nvGraphicFramePr>
        <p:xfrm>
          <a:off x="452438" y="928688"/>
          <a:ext cx="4071937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r:id="rId5" imgW="4072481" imgH="2359356" progId="Excel.Sheet.8">
                  <p:embed/>
                </p:oleObj>
              </mc:Choice>
              <mc:Fallback>
                <p:oleObj r:id="rId5" imgW="4072481" imgH="2359356" progId="Excel.Sheet.8">
                  <p:embed/>
                  <p:pic>
                    <p:nvPicPr>
                      <p:cNvPr id="0" name="Grafico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928688"/>
                        <a:ext cx="4071937" cy="235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Grafico 7"/>
          <p:cNvGraphicFramePr>
            <a:graphicFrameLocks/>
          </p:cNvGraphicFramePr>
          <p:nvPr/>
        </p:nvGraphicFramePr>
        <p:xfrm>
          <a:off x="5238750" y="857250"/>
          <a:ext cx="424656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r:id="rId7" imgW="4249280" imgH="2469094" progId="Excel.Sheet.8">
                  <p:embed/>
                </p:oleObj>
              </mc:Choice>
              <mc:Fallback>
                <p:oleObj r:id="rId7" imgW="4249280" imgH="2469094" progId="Excel.Sheet.8">
                  <p:embed/>
                  <p:pic>
                    <p:nvPicPr>
                      <p:cNvPr id="0" name="Grafico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857250"/>
                        <a:ext cx="4246563" cy="247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4"/>
          <p:cNvGraphicFramePr>
            <a:graphicFrameLocks/>
          </p:cNvGraphicFramePr>
          <p:nvPr/>
        </p:nvGraphicFramePr>
        <p:xfrm>
          <a:off x="4738688" y="3214688"/>
          <a:ext cx="5167312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r:id="rId9" imgW="5169856" imgH="3645724" progId="Excel.Sheet.8">
                  <p:embed/>
                </p:oleObj>
              </mc:Choice>
              <mc:Fallback>
                <p:oleObj r:id="rId9" imgW="5169856" imgH="364572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3214688"/>
                        <a:ext cx="5167312" cy="364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2452688" y="214313"/>
            <a:ext cx="8077200" cy="609600"/>
          </a:xfrm>
        </p:spPr>
        <p:txBody>
          <a:bodyPr/>
          <a:lstStyle/>
          <a:p>
            <a:r>
              <a:rPr lang="it-IT" smtClean="0"/>
              <a:t>Mission e Valori Consip</a:t>
            </a:r>
          </a:p>
        </p:txBody>
      </p:sp>
      <p:graphicFrame>
        <p:nvGraphicFramePr>
          <p:cNvPr id="5" name="Diagramma 4"/>
          <p:cNvGraphicFramePr/>
          <p:nvPr/>
        </p:nvGraphicFramePr>
        <p:xfrm>
          <a:off x="809596" y="857232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2452688" y="285750"/>
            <a:ext cx="8077200" cy="609600"/>
          </a:xfrm>
        </p:spPr>
        <p:txBody>
          <a:bodyPr/>
          <a:lstStyle/>
          <a:p>
            <a:r>
              <a:rPr lang="it-IT" smtClean="0"/>
              <a:t>La catena del valore Consip</a:t>
            </a:r>
          </a:p>
        </p:txBody>
      </p:sp>
      <p:sp>
        <p:nvSpPr>
          <p:cNvPr id="5" name="Pentagono 4"/>
          <p:cNvSpPr/>
          <p:nvPr/>
        </p:nvSpPr>
        <p:spPr bwMode="auto">
          <a:xfrm>
            <a:off x="452406" y="1500174"/>
            <a:ext cx="1500198" cy="4572032"/>
          </a:xfrm>
          <a:prstGeom prst="homePlate">
            <a:avLst>
              <a:gd name="adj" fmla="val 50001"/>
            </a:avLst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it-IT">
              <a:ea typeface="ＭＳ Ｐゴシック" charset="-128"/>
            </a:endParaRPr>
          </a:p>
        </p:txBody>
      </p:sp>
      <p:sp>
        <p:nvSpPr>
          <p:cNvPr id="6" name="Parallelogramma 5"/>
          <p:cNvSpPr/>
          <p:nvPr/>
        </p:nvSpPr>
        <p:spPr bwMode="auto">
          <a:xfrm rot="10800000" flipV="1">
            <a:off x="1452538" y="1500174"/>
            <a:ext cx="6572296" cy="1143008"/>
          </a:xfrm>
          <a:prstGeom prst="parallelogram">
            <a:avLst>
              <a:gd name="adj" fmla="val 36111"/>
            </a:avLst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 eaLnBrk="0" hangingPunct="0">
              <a:defRPr/>
            </a:pP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7" name="Gallone 6"/>
          <p:cNvSpPr/>
          <p:nvPr/>
        </p:nvSpPr>
        <p:spPr bwMode="auto">
          <a:xfrm>
            <a:off x="7810520" y="1500174"/>
            <a:ext cx="1857388" cy="4572032"/>
          </a:xfrm>
          <a:prstGeom prst="chevron">
            <a:avLst>
              <a:gd name="adj" fmla="val 41794"/>
            </a:avLst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it-IT">
              <a:ea typeface="ＭＳ Ｐゴシック" charset="-128"/>
            </a:endParaRPr>
          </a:p>
        </p:txBody>
      </p:sp>
      <p:sp>
        <p:nvSpPr>
          <p:cNvPr id="8" name="Parallelogramma 7"/>
          <p:cNvSpPr/>
          <p:nvPr/>
        </p:nvSpPr>
        <p:spPr bwMode="auto">
          <a:xfrm>
            <a:off x="1381100" y="4929198"/>
            <a:ext cx="6572296" cy="1143008"/>
          </a:xfrm>
          <a:prstGeom prst="parallelogram">
            <a:avLst>
              <a:gd name="adj" fmla="val 36111"/>
            </a:avLst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it-IT">
              <a:ea typeface="ＭＳ Ｐゴシック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024042" y="5214950"/>
            <a:ext cx="592935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ＭＳ Ｐゴシック" charset="-128"/>
              </a:rPr>
              <a:t>Processi di supporto e Innovazione</a:t>
            </a:r>
          </a:p>
          <a:p>
            <a:pPr>
              <a:defRPr/>
            </a:pPr>
            <a:endParaRPr lang="it-IT" dirty="0">
              <a:latin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09794" y="1785927"/>
            <a:ext cx="35004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ＭＳ Ｐゴシック" charset="-128"/>
              </a:rPr>
              <a:t>Relazioni 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ＭＳ Ｐゴシック" charset="-128"/>
              </a:rPr>
              <a:t>Istituzionali</a:t>
            </a: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</a:endParaRPr>
          </a:p>
        </p:txBody>
      </p:sp>
      <p:sp>
        <p:nvSpPr>
          <p:cNvPr id="13" name="Gallone 12"/>
          <p:cNvSpPr/>
          <p:nvPr/>
        </p:nvSpPr>
        <p:spPr bwMode="auto">
          <a:xfrm>
            <a:off x="1881166" y="2714620"/>
            <a:ext cx="6500858" cy="2143140"/>
          </a:xfrm>
          <a:prstGeom prst="chevron">
            <a:avLst>
              <a:gd name="adj" fmla="val 17180"/>
            </a:avLst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endParaRPr lang="it-IT">
              <a:ea typeface="ＭＳ Ｐゴシック" charset="-128"/>
            </a:endParaRPr>
          </a:p>
        </p:txBody>
      </p:sp>
      <p:sp>
        <p:nvSpPr>
          <p:cNvPr id="14" name="Gallone 13"/>
          <p:cNvSpPr/>
          <p:nvPr/>
        </p:nvSpPr>
        <p:spPr bwMode="auto">
          <a:xfrm>
            <a:off x="2381250" y="2824163"/>
            <a:ext cx="4429125" cy="571500"/>
          </a:xfrm>
          <a:prstGeom prst="chevron">
            <a:avLst>
              <a:gd name="adj" fmla="val 23334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it-IT" sz="2000" dirty="0">
                <a:solidFill>
                  <a:schemeClr val="bg1"/>
                </a:solidFill>
                <a:latin typeface="+mn-lt"/>
                <a:ea typeface="ＭＳ Ｐゴシック" charset="-128"/>
              </a:rPr>
              <a:t>Acquisti Pubblica Amministrazione</a:t>
            </a:r>
          </a:p>
        </p:txBody>
      </p:sp>
      <p:sp>
        <p:nvSpPr>
          <p:cNvPr id="15" name="Gallone 14"/>
          <p:cNvSpPr/>
          <p:nvPr/>
        </p:nvSpPr>
        <p:spPr bwMode="auto">
          <a:xfrm>
            <a:off x="2381250" y="3467100"/>
            <a:ext cx="4429125" cy="571500"/>
          </a:xfrm>
          <a:prstGeom prst="chevron">
            <a:avLst>
              <a:gd name="adj" fmla="val 23334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it-IT" sz="2000" dirty="0">
                <a:solidFill>
                  <a:schemeClr val="bg1"/>
                </a:solidFill>
                <a:latin typeface="+mn-lt"/>
                <a:ea typeface="ＭＳ Ｐゴシック" charset="-128"/>
              </a:rPr>
              <a:t>Sistemi Informativi</a:t>
            </a:r>
          </a:p>
        </p:txBody>
      </p:sp>
      <p:sp>
        <p:nvSpPr>
          <p:cNvPr id="16" name="Gallone 15"/>
          <p:cNvSpPr/>
          <p:nvPr/>
        </p:nvSpPr>
        <p:spPr bwMode="auto">
          <a:xfrm>
            <a:off x="2381250" y="4110038"/>
            <a:ext cx="4429125" cy="571500"/>
          </a:xfrm>
          <a:prstGeom prst="chevron">
            <a:avLst>
              <a:gd name="adj" fmla="val 23334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it-IT" sz="2000" dirty="0">
                <a:solidFill>
                  <a:schemeClr val="bg1"/>
                </a:solidFill>
                <a:latin typeface="+mn-lt"/>
                <a:ea typeface="ＭＳ Ｐゴシック" charset="-128"/>
              </a:rPr>
              <a:t>Supporto Competenze per la PA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619852" y="3371679"/>
            <a:ext cx="19050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ＭＳ Ｐゴシック" charset="-128"/>
              </a:rPr>
              <a:t>Customer</a:t>
            </a:r>
          </a:p>
          <a:p>
            <a:pPr algn="ctr"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ＭＳ Ｐゴシック" charset="-128"/>
              </a:rPr>
              <a:t>Care</a:t>
            </a:r>
          </a:p>
          <a:p>
            <a:pPr algn="ctr">
              <a:defRPr/>
            </a:pPr>
            <a:endParaRPr lang="it-IT" dirty="0">
              <a:latin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-1060923" y="3442131"/>
            <a:ext cx="414340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ＭＳ Ｐゴシック" charset="-128"/>
              </a:rPr>
              <a:t>Mission e Valori Aziendali</a:t>
            </a:r>
          </a:p>
          <a:p>
            <a:pPr algn="ctr">
              <a:defRPr/>
            </a:pPr>
            <a:endParaRPr lang="it-IT" dirty="0">
              <a:latin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7665457" y="3555357"/>
            <a:ext cx="257176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ＭＳ Ｐゴシック" charset="-128"/>
              </a:rPr>
              <a:t>V A L O R E</a:t>
            </a:r>
            <a:endParaRPr lang="it-IT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309530" y="785794"/>
          <a:ext cx="935837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olo 1"/>
          <p:cNvSpPr>
            <a:spLocks noGrp="1"/>
          </p:cNvSpPr>
          <p:nvPr>
            <p:ph type="title" idx="4294967295"/>
          </p:nvPr>
        </p:nvSpPr>
        <p:spPr>
          <a:xfrm>
            <a:off x="1595414" y="642918"/>
            <a:ext cx="7000924" cy="609600"/>
          </a:xfrm>
        </p:spPr>
        <p:txBody>
          <a:bodyPr/>
          <a:lstStyle/>
          <a:p>
            <a:r>
              <a:rPr lang="it-IT" dirty="0" smtClean="0"/>
              <a:t>Il Ministero Economia e Finanze</a:t>
            </a: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452406" y="3071810"/>
            <a:ext cx="2000264" cy="3714752"/>
          </a:xfrm>
          <a:prstGeom prst="roundRect">
            <a:avLst>
              <a:gd name="adj" fmla="val 10378"/>
            </a:avLst>
          </a:prstGeom>
          <a:solidFill>
            <a:srgbClr val="336699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it-IT" sz="1400" dirty="0" smtClean="0"/>
              <a:t>E’ organo centrale di coordinamento negli adempimenti di finanza pubblica; garantisce corretta programmazione e gestione delle risorse pubbliche; è responsabile della certezza dei conti dello Stato; svolge funzioni di controllo anche sulla gestione finanziaria degli enti pubblici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2809860" y="3071810"/>
            <a:ext cx="2000264" cy="3714752"/>
          </a:xfrm>
          <a:prstGeom prst="roundRect">
            <a:avLst>
              <a:gd name="adj" fmla="val 10378"/>
            </a:avLst>
          </a:prstGeom>
          <a:solidFill>
            <a:srgbClr val="336699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it-IT" sz="1400" dirty="0" smtClean="0"/>
              <a:t>Elabora le strategie macroeconomiche; è responsabile della gestione del fabbisogno e degli interventi finanziari dello Stato, della gestione dell’attivo e del patrimonio dello Stato; si occupa di regolamentazione del sistema bancario e finanziario, di prevenzione dei reati finanziari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5167314" y="3071810"/>
            <a:ext cx="2000264" cy="3714752"/>
          </a:xfrm>
          <a:prstGeom prst="roundRect">
            <a:avLst>
              <a:gd name="adj" fmla="val 10378"/>
            </a:avLst>
          </a:prstGeom>
          <a:solidFill>
            <a:srgbClr val="336699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1400" dirty="0" smtClean="0"/>
              <a:t>E’ responsabile delle attivitá di amministrazione generale; eroga, anche per altre PA, servizi specialistici come il supporto alla razionalizzazione del sistema pubblico di approvvigionamento e servizi on line per il trattamento economico del personale per tutti i comparti dei dipendenti della PA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 idx="4294967295"/>
          </p:nvPr>
        </p:nvSpPr>
        <p:spPr>
          <a:xfrm>
            <a:off x="2524125" y="214313"/>
            <a:ext cx="5148263" cy="609600"/>
          </a:xfrm>
        </p:spPr>
        <p:txBody>
          <a:bodyPr/>
          <a:lstStyle/>
          <a:p>
            <a:pPr eaLnBrk="1" hangingPunct="1"/>
            <a:r>
              <a:rPr lang="it-IT" smtClean="0"/>
              <a:t>Il MEF: qualche numero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4294967295"/>
          </p:nvPr>
        </p:nvSpPr>
        <p:spPr>
          <a:xfrm>
            <a:off x="452438" y="1000125"/>
            <a:ext cx="9453562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it-IT" sz="2400" dirty="0" smtClean="0"/>
              <a:t>&gt;16.000 utenti diretti e 16.000 postazioni multifunzione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it-IT" sz="2400" dirty="0" smtClean="0"/>
              <a:t>&gt;1.000.000 di utenti coperti da servizi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it-IT" sz="2400" dirty="0" smtClean="0"/>
              <a:t>&gt;14.000 postazioni multifunzione gestite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it-IT" sz="2400" dirty="0" smtClean="0"/>
              <a:t>&gt;16.000 caselle di posta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Courier New" pitchFamily="49" charset="0"/>
              <a:buChar char="o"/>
            </a:pPr>
            <a:r>
              <a:rPr lang="it-IT" sz="2400" dirty="0" smtClean="0"/>
              <a:t>&gt;300 PEC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it-IT" sz="2400" dirty="0" smtClean="0"/>
              <a:t>&gt;600.000 Function Points gestiti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  <a:buFont typeface="Courier New" pitchFamily="49" charset="0"/>
              <a:buChar char="o"/>
            </a:pPr>
            <a:r>
              <a:rPr lang="it-IT" sz="2400" dirty="0" smtClean="0"/>
              <a:t>&gt;400 TeraByte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Courier New" pitchFamily="49" charset="0"/>
              <a:buChar char="o"/>
            </a:pPr>
            <a:r>
              <a:rPr lang="it-IT" sz="2400" dirty="0" smtClean="0"/>
              <a:t>&gt; 664 MIPS su Maiframe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Courier New" pitchFamily="49" charset="0"/>
              <a:buChar char="o"/>
            </a:pPr>
            <a:r>
              <a:rPr lang="it-IT" sz="2400" dirty="0" smtClean="0"/>
              <a:t>30 Sistemi Open ad Alta complessità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Courier New" pitchFamily="49" charset="0"/>
              <a:buChar char="o"/>
            </a:pPr>
            <a:r>
              <a:rPr lang="it-IT" sz="2400" dirty="0" smtClean="0"/>
              <a:t>483 Sistemi Open a Media complessità</a:t>
            </a:r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Courier New" pitchFamily="49" charset="0"/>
              <a:buChar char="o"/>
            </a:pPr>
            <a:r>
              <a:rPr lang="it-IT" sz="2400" dirty="0" smtClean="0"/>
              <a:t>284 Sistemi Open a Bassa complessità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it-IT" sz="2400" dirty="0" smtClean="0"/>
              <a:t>&gt;40.000 punti rete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it-IT" sz="2400" dirty="0" smtClean="0"/>
              <a:t>&gt;1.200 apparati Rete</a:t>
            </a:r>
          </a:p>
          <a:p>
            <a:pPr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it-IT" sz="2400" dirty="0" smtClean="0"/>
              <a:t>&gt;260.000 ticket help desk per anno</a:t>
            </a:r>
          </a:p>
          <a:p>
            <a:pPr eaLnBrk="1" hangingPunct="1">
              <a:lnSpc>
                <a:spcPct val="80000"/>
              </a:lnSpc>
            </a:pPr>
            <a:endParaRPr lang="it-IT" sz="2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ttore 7 23"/>
          <p:cNvCxnSpPr/>
          <p:nvPr/>
        </p:nvCxnSpPr>
        <p:spPr bwMode="auto">
          <a:xfrm>
            <a:off x="2524125" y="3286125"/>
            <a:ext cx="5072063" cy="1588"/>
          </a:xfrm>
          <a:prstGeom prst="curvedConnector3">
            <a:avLst>
              <a:gd name="adj1" fmla="val 50000"/>
            </a:avLst>
          </a:prstGeom>
          <a:ln w="889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contesto prima di Consip</a:t>
            </a:r>
          </a:p>
        </p:txBody>
      </p:sp>
      <p:graphicFrame>
        <p:nvGraphicFramePr>
          <p:cNvPr id="13" name="Diagramma 12"/>
          <p:cNvGraphicFramePr/>
          <p:nvPr/>
        </p:nvGraphicFramePr>
        <p:xfrm>
          <a:off x="738158" y="100010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ma 18"/>
          <p:cNvGraphicFramePr/>
          <p:nvPr/>
        </p:nvGraphicFramePr>
        <p:xfrm>
          <a:off x="7453330" y="1357298"/>
          <a:ext cx="185738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1629</Words>
  <Application>Microsoft Office PowerPoint</Application>
  <PresentationFormat>A4 (21x29,7 cm)</PresentationFormat>
  <Paragraphs>306</Paragraphs>
  <Slides>32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Presentazione vuota</vt:lpstr>
      <vt:lpstr>Foglio di lavoro di Microsoft Excel 97-2003</vt:lpstr>
      <vt:lpstr>Governo dei progetti IT in una grande organizzazione</vt:lpstr>
      <vt:lpstr>Gilberto Gadotti – Consip S.p.A.</vt:lpstr>
      <vt:lpstr>Cosa è Consip</vt:lpstr>
      <vt:lpstr>La Consip</vt:lpstr>
      <vt:lpstr>Mission e Valori Consip</vt:lpstr>
      <vt:lpstr>La catena del valore Consip</vt:lpstr>
      <vt:lpstr>Il Ministero Economia e Finanze</vt:lpstr>
      <vt:lpstr>Il MEF: qualche numero</vt:lpstr>
      <vt:lpstr>Il contesto prima di Consip</vt:lpstr>
      <vt:lpstr>Contesto IT Consip/MEF/Cdc</vt:lpstr>
      <vt:lpstr>Modello Operativo Consip</vt:lpstr>
      <vt:lpstr>Benefici e risultati ottenuti</vt:lpstr>
      <vt:lpstr>Modello complesso = problemi complessi</vt:lpstr>
      <vt:lpstr>Vincoli della governance IT MEF</vt:lpstr>
      <vt:lpstr>Contesto IT Consip/MEF/Cdc</vt:lpstr>
      <vt:lpstr>Obiettivi svolgimento gare Consip</vt:lpstr>
      <vt:lpstr>Caratteristiche gare</vt:lpstr>
      <vt:lpstr>Report tempi medi di gara</vt:lpstr>
      <vt:lpstr>Fasi tipo di una procedura aperta</vt:lpstr>
      <vt:lpstr>MePA – Il Mercato elettronico della PA </vt:lpstr>
      <vt:lpstr>Presentazione standard di PowerPoint</vt:lpstr>
      <vt:lpstr>Vantaggi del Mercato Elettronico della P.A. </vt:lpstr>
      <vt:lpstr>Contesto IT Consip/MEF/Cdc</vt:lpstr>
      <vt:lpstr>La Governance IT</vt:lpstr>
      <vt:lpstr>Monitoraggio 360°</vt:lpstr>
      <vt:lpstr>Lo Sviluppo dei Sistemi Informativi</vt:lpstr>
      <vt:lpstr>Complessità tecnologica</vt:lpstr>
      <vt:lpstr>La Business Intelligence a supporto</vt:lpstr>
      <vt:lpstr>Nuovo Statuto Consip</vt:lpstr>
      <vt:lpstr>Nuovo statuto</vt:lpstr>
      <vt:lpstr>www.consip.it</vt:lpstr>
      <vt:lpstr>www.consip.it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Governo dei progetti IT in una grande organizzazione</dc:title>
  <dc:creator>Andrea Isidori</dc:creator>
  <cp:lastModifiedBy>Gilberto Gadotti</cp:lastModifiedBy>
  <cp:revision>156</cp:revision>
  <cp:lastPrinted>2006-09-12T16:34:06Z</cp:lastPrinted>
  <dcterms:created xsi:type="dcterms:W3CDTF">2011-01-18T08:55:29Z</dcterms:created>
  <dcterms:modified xsi:type="dcterms:W3CDTF">2012-01-15T17:51:16Z</dcterms:modified>
</cp:coreProperties>
</file>